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3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4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5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6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7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8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9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0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11.xml" ContentType="application/vnd.openxmlformats-officedocument.theme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12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theme/theme13.xml" ContentType="application/vnd.openxmlformats-officedocument.theme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theme/theme14.xml" ContentType="application/vnd.openxmlformats-officedocument.theme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theme/theme15.xml" ContentType="application/vnd.openxmlformats-officedocument.theme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  <p:sldMasterId id="2147483681" r:id="rId7"/>
    <p:sldMasterId id="2147483697" r:id="rId8"/>
    <p:sldMasterId id="2147483720" r:id="rId9"/>
    <p:sldMasterId id="2147483736" r:id="rId10"/>
    <p:sldMasterId id="2147483757" r:id="rId11"/>
    <p:sldMasterId id="2147483778" r:id="rId12"/>
    <p:sldMasterId id="2147483799" r:id="rId13"/>
    <p:sldMasterId id="2147483820" r:id="rId14"/>
    <p:sldMasterId id="2147483828" r:id="rId15"/>
    <p:sldMasterId id="2147483853" r:id="rId16"/>
    <p:sldMasterId id="2147483872" r:id="rId17"/>
    <p:sldMasterId id="2147483891" r:id="rId18"/>
    <p:sldMasterId id="2147483910" r:id="rId19"/>
    <p:sldMasterId id="2147483937" r:id="rId20"/>
    <p:sldMasterId id="2147483956" r:id="rId21"/>
  </p:sldMasterIdLst>
  <p:notesMasterIdLst>
    <p:notesMasterId r:id="rId35"/>
  </p:notesMasterIdLst>
  <p:sldIdLst>
    <p:sldId id="431" r:id="rId22"/>
    <p:sldId id="433" r:id="rId23"/>
    <p:sldId id="465" r:id="rId24"/>
    <p:sldId id="466" r:id="rId25"/>
    <p:sldId id="469" r:id="rId26"/>
    <p:sldId id="470" r:id="rId27"/>
    <p:sldId id="474" r:id="rId28"/>
    <p:sldId id="472" r:id="rId29"/>
    <p:sldId id="475" r:id="rId30"/>
    <p:sldId id="473" r:id="rId31"/>
    <p:sldId id="476" r:id="rId32"/>
    <p:sldId id="477" r:id="rId33"/>
    <p:sldId id="464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CC"/>
    <a:srgbClr val="BABABA"/>
    <a:srgbClr val="000066"/>
    <a:srgbClr val="000099"/>
    <a:srgbClr val="660033"/>
    <a:srgbClr val="AB3515"/>
    <a:srgbClr val="CC33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17" autoAdjust="0"/>
    <p:restoredTop sz="81785" autoAdjust="0"/>
  </p:normalViewPr>
  <p:slideViewPr>
    <p:cSldViewPr snapToGrid="0" snapToObjects="1">
      <p:cViewPr>
        <p:scale>
          <a:sx n="76" d="100"/>
          <a:sy n="76" d="100"/>
        </p:scale>
        <p:origin x="-72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Master" Target="slideMasters/slideMaster8.xml"/><Relationship Id="rId18" Type="http://schemas.openxmlformats.org/officeDocument/2006/relationships/slideMaster" Target="slideMasters/slideMaster13.xml"/><Relationship Id="rId26" Type="http://schemas.openxmlformats.org/officeDocument/2006/relationships/slide" Target="slides/slide5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6.xml"/><Relationship Id="rId34" Type="http://schemas.openxmlformats.org/officeDocument/2006/relationships/slide" Target="slides/slide13.xml"/><Relationship Id="rId7" Type="http://schemas.openxmlformats.org/officeDocument/2006/relationships/slideMaster" Target="slideMasters/slideMaster2.xml"/><Relationship Id="rId12" Type="http://schemas.openxmlformats.org/officeDocument/2006/relationships/slideMaster" Target="slideMasters/slideMaster7.xml"/><Relationship Id="rId17" Type="http://schemas.openxmlformats.org/officeDocument/2006/relationships/slideMaster" Target="slideMasters/slideMaster12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1.xml"/><Relationship Id="rId20" Type="http://schemas.openxmlformats.org/officeDocument/2006/relationships/slideMaster" Target="slideMasters/slideMaster15.xml"/><Relationship Id="rId29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10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5.xml"/><Relationship Id="rId19" Type="http://schemas.openxmlformats.org/officeDocument/2006/relationships/slideMaster" Target="slideMasters/slideMaster14.xml"/><Relationship Id="rId31" Type="http://schemas.openxmlformats.org/officeDocument/2006/relationships/slide" Target="slides/slide10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Master" Target="slideMasters/slideMaster9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3.emf"/><Relationship Id="rId7" Type="http://schemas.openxmlformats.org/officeDocument/2006/relationships/image" Target="../media/image37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6" Type="http://schemas.openxmlformats.org/officeDocument/2006/relationships/image" Target="../media/image36.emf"/><Relationship Id="rId5" Type="http://schemas.openxmlformats.org/officeDocument/2006/relationships/image" Target="../media/image26.emf"/><Relationship Id="rId4" Type="http://schemas.openxmlformats.org/officeDocument/2006/relationships/image" Target="../media/image24.e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23.emf"/><Relationship Id="rId7" Type="http://schemas.openxmlformats.org/officeDocument/2006/relationships/image" Target="../media/image36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Relationship Id="rId9" Type="http://schemas.openxmlformats.org/officeDocument/2006/relationships/image" Target="../media/image4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E543F-E854-48BA-9094-51A76D254F72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9122B4-C596-483B-908C-E928F5495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119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Вначале своего выступления я хотела бы поприветствовать всех участников нашей конференции. Тема моего выступления связана с Системой межведомственного электронного документооборота (сокращенно СМДО) и способами интеграции СМДО с ведомственными СЭД, в частности с СЭД «Электронное ДЕЛО»., внедрением которой на территории Республики Беларусь занимается наша компания.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06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обмена с полной интеграцией установка АРМа СМДО в организации не требуется, но нужна почта госорганов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Mailgov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клиент которой устанавливается на компьютер регистратора. Документ, пришедший по каналам СМДО, попадает в почтовый клиент, при этом генерируется и отправляется маршрутизатору СМДО квитанция о доставке. Из почтового клиента документ напрямую регистрируется в СЭД ДЕЛО, после чего генерируется и отправляется маршрутизатору СМДО квитанция о регистрации (или об отказе в регистрации).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Изначально целью создания СМДО было построение информационного пространства для  взаимодействия республиканских органов государственного управления. Реализация проекта осуществлялась в 2 этапа. Министерством связи и информатизации Республики Беларусь были проведены тендеры, в результате которых исполнителем по созданию 1-й и 2-й очереди СМДО была утверждена компания «Международный деловой альянс» (IBA). Разработка программного обеспечения СМДО выполнена на базе пакета прикладных программ (ППП) «Канцлер». С конца 2008 по 2010 г. осуществлялась разработка и внедрение первой очереди СМДО. И с 1-го января 2011 года система была введена в постоянную эксплуатацию в Главном хозяйственном управлении Управделами Президента Республики Беларусь. На уровне абонентских пунктов были подключены 77 государственных органов и иных государственных организаций. Также была проведена аттестация системы защиты информации СМДО в соответствии с 675 постановлением Совета Министров Республики Беларусь.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Реализация второй очереди СМДО выполнялась в течение 2012 г. К окончанию этого этапа количество абонентов СМДО увеличилось до 117 организаций.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начале 2013 г. СМДО была передана в РУП «Национальный центр электронных услуг» (НЦЭУ), где система эксплуатируется по настоящее время.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 как НЦЭУ осуществляет функции оператора межведомственных информационных систем в Республике Беларусь, под его руководством в 2013 г. организована работа межведомственной рабочей группы по вопросам интеграции ведомственных СЭД государственных органов и иных государственных организаций с СМДО. В рабочую группу приглашены представители государственных органов и представители компаний-разработчиков СЭД, в том числе и нашей компании. Проводятся заседания рабочей группы, на которые выносятся для обсуждения актуальные вопросы по взаимодействию ведомственных СЭД с СМДО, и у каждого представителя есть возможность высказать свою точку зрения и внести предложения.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Одним из результатов такого сотрудничества стала организация технологической среды СМДО для тестирования взаимодействия с системами электронного документооборота. Эта тестовая площадка развернута для компаний-разработчиков СЭД, располагается она на оборудовании НЦЭУ, и действует с июля месяца этого года. Также разработан и утвержден Порядок подключения к технологической среде СМДО и проведения тестирования систем электронного документооборота.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течение 2013 г. вышел ряд нормативных документов, имеющих отношение к вопросам взаимодействия ведомственных СЭД с СМДО.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Одним из таких документов является Указ Президента № 157 от 4 апреля 2013 г., который определил, что ведомственные СЭД, эксплуатируемые и приобретаемые государственными органами и иными государственными организациями, должны обеспечивать: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во-первых: возможность взаимодействия с СМДО с применением формата обмена данными, сформированного НЦЭУ;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во-вторых: возможность использования средств электронной цифровой подписи, сертифицированных в установленном законодательством порядке.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Данные требования не касаются ведомственных СЭД, предназначенных для обработки информации, отнесенной к государственным секретам.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Также данный Указ устанавливает сроки приобретения (разработки, модернизации) ведомственных СЭД с учетом вышеназванных требований: до 1 января 2015 г. для государственных органов и иных государственных организаций, для остальных государственных предприятий -  до 1 января 2016 г.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Следующий документ «Инструкция о порядке взаимодействия ведомственных СЭД с СМДО» была утверждена приказом ОАЦ в мае 2013 г. В инструкции определены участники взаимодействия ведомственных СЭД с СМДО: это оператор, обеспечивающий организацию межведомственного государственного взаимодействия пользователей СМДО, эксплуатацию и развитие СМДО (сейчас - НЦЭУ), и пользователи – государственные органы и иные государственные организации, имеющие ведомственные СЭД. Также инструкция регламентирует порядок получения доступа к СМДО для пользователей. В ней указан порядок для подключения к СМДО посредством установки автоматизированного рабочего места СМДО (стандартный для большинства организаций на данный момент способ подключения), а также указан порядок для подключения к СМДО посредством ведомственной СЭД (способ, который можно использовать, если ведомственная СЭД интегрирована с СМДО).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Еще один документ, о котором невозможно не сказать, - это утвержденный НЦЭУ «Формат обмена данными между абонентами СМДО, использующими ведомственные СЭД» (далее буду использовать сокращенный вариант «Формат обмена»). Данный документ заслуживает особого внимания, т.к. является основополагающим в вопросе интеграции ведомственных СЭД с СМДО.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формате обмена даны определения основным понятиям, например определено, что такое электронное сообщение и ХМ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-документ, описаны типы сообщений, описана структура ХМ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-документа, его  элементы и атрибуты. Указаны типы уведомлений, возникающих в процессе обмена документами, приведены коды и текстовое описание ошибок. Также в этом документе описаны общая схема и два варианта обмена документами между СЭД и СМДО, о которых речь пойдет дальше: это обмен с неполной интеграцией, который выполняется в полуавтоматическом режиме, и обмен с полной интеграцией. Важно отметить, что именно в соответствии с этими требованиями, установленными в данном документе, должна быть выполнена интеграция СЭД с СМДО.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Сегодняшние абоненты СМДО подключаются к системе на уровне абонентских пунктов. В организации на выделенный компьютер устанавливается АРМ СМДО, который выполняет функции приема и отправки документов, передаваемых в СМДО. Для того, чтобы документ попал в ведомственную СЭД организации-получателя, например в СЭД «Электронное ДЕЛО», необходимо полученный по каналам СМДО документ зарегистрировать в ведомственной СЭД: создать регистрационную карточку документа, ввести в нее все необходимые для регистрации реквизиты документа, и прикрепить к РК нужные файлы. Ввод реквизитов осуществляется вручную с клавиатуры и при наличии потока документов, требует времени и усилий. Чтобы передать сведения организации-отправителю документа о результатах регистрации документа в ведомственной СЭД, их надо ввести ручками в АРМе СМДО.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Первый вариант обмена документами между ведомственной СЭД и СМДО – это вариант обмена с не полной интеграцией. Выполняется он через файловую систему компьютера.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организации остается все тот-же АРМ СМДО. На компьютер регистратора входящих документов устанавливается модуль сопряжения. Документ, поступивший по каналам СМДО выгружается на диск в папки определенной структуры и в формате, установленном в документе «Формат обмена». Эта информация переноситься на компьютер регистратора, или к ней должен быть предоставлен доступ с компьютера регистратора. Благодаря модулю сопряжения документ регистрируется в СЭД «Электронное ДЕЛО». При этом реквизиты в РК заносятся автоматически, и выполняется прикрепление нужных файлов к РК. Модулем сопряжения генерируется квитанция о доставке и квитанция о регистрации (или об отказе в регистрации), с выгрузкой в файловую систему. АРМ СМДО обрабатывает эту информацию, и передает маршрутизатору СМДО, который направляет квитанцию о регистрации организации-отправителю документа.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из ведомственной СЭД требуется отправить документ по каналам СМДО, то отправка выполняется из системы ДЕЛО. Модуль сопряжение выгрузит нужный документ в файловую систему, из которой информация будет обработана АРМом СМДО и отправлена маршрутизатору.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Второй вариант обмена – это обмен с полной интеграцией. Обмен происходит через почтовый клиент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Mailgov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122B4-C596-483B-908C-E928F5495D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9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2050" name="Picture 2" descr="C:\Users\hannahr\Desktop\ShrPt_h_rgb_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1"/>
          <a:stretch/>
        </p:blipFill>
        <p:spPr bwMode="auto">
          <a:xfrm>
            <a:off x="7986449" y="4971035"/>
            <a:ext cx="3558339" cy="118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95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14"/>
            <a:ext cx="5434948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80" y="1681907"/>
            <a:ext cx="5486169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FA4A93B8-B23A-4F35-A6A2-2F1F9227CD90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362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/>
            </a:lvl2pPr>
            <a:lvl3pPr marL="233021" indent="0">
              <a:buNone/>
              <a:defRPr sz="2000"/>
            </a:lvl3pPr>
            <a:lvl4pPr marL="456530" indent="0">
              <a:buNone/>
              <a:defRPr sz="2000"/>
            </a:lvl4pPr>
            <a:lvl5pPr marL="692721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0101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2pPr>
            <a:lvl3pPr marL="2330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33394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0839" y="1447813"/>
            <a:ext cx="5396365" cy="2351413"/>
          </a:xfrm>
        </p:spPr>
        <p:txBody>
          <a:bodyPr>
            <a:spAutoFit/>
          </a:bodyPr>
          <a:lstStyle>
            <a:lvl1pPr marL="291671" indent="-291671">
              <a:spcBef>
                <a:spcPts val="1198"/>
              </a:spcBef>
              <a:buClr>
                <a:schemeClr val="bg2"/>
              </a:buClr>
              <a:buSzPct val="100000"/>
              <a:buFont typeface="Wingdings" pitchFamily="2" charset="2"/>
              <a:buChar char="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19936" indent="-228265">
              <a:defRPr sz="2000"/>
            </a:lvl2pPr>
            <a:lvl3pPr marL="684795" indent="-164858">
              <a:tabLst/>
              <a:defRPr sz="2000"/>
            </a:lvl3pPr>
            <a:lvl4pPr marL="862333" indent="-177539">
              <a:defRPr/>
            </a:lvl4pPr>
            <a:lvl5pPr marL="1027191" indent="-164858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79564" y="1447814"/>
            <a:ext cx="5396365" cy="2720745"/>
          </a:xfrm>
        </p:spPr>
        <p:txBody>
          <a:bodyPr>
            <a:spAutoFit/>
          </a:bodyPr>
          <a:lstStyle>
            <a:lvl1pPr marL="339227" indent="-339227">
              <a:spcBef>
                <a:spcPts val="1198"/>
              </a:spcBef>
              <a:buClr>
                <a:schemeClr val="bg2"/>
              </a:buClr>
              <a:buFont typeface="Arial" pitchFamily="34" charset="0"/>
              <a:buChar char="•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634069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62333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7191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04731" indent="-342397">
              <a:defRPr lang="en-US" sz="2000" kern="1200" spc="0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91671" marR="0" lvl="0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Click to edit Master text styles</a:t>
            </a:r>
          </a:p>
          <a:p>
            <a:pPr marL="291671" marR="0" lvl="1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Second level</a:t>
            </a:r>
          </a:p>
          <a:p>
            <a:pPr marL="291671" marR="0" lvl="2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Third level</a:t>
            </a:r>
          </a:p>
          <a:p>
            <a:pPr marL="291671" marR="0" lvl="3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Fourth level</a:t>
            </a:r>
          </a:p>
          <a:p>
            <a:pPr marL="291671" marR="0" lvl="4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44007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14"/>
            <a:ext cx="5434947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61" y="1681907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68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357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70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-9516" y="0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9" y="1447814"/>
            <a:ext cx="5233764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61" y="1681907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860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4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653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85" y="0"/>
            <a:ext cx="622303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2755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1" y="857259"/>
            <a:ext cx="12192000" cy="51244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8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9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297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FA4A93B8-B23A-4F35-A6A2-2F1F9227CD9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97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20862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1115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55941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66" y="1447810"/>
            <a:ext cx="11155095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1pPr>
            <a:lvl2pPr marL="33922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2pPr>
            <a:lvl3pPr marL="57224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3pPr>
            <a:lvl4pPr marL="797342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4pPr>
            <a:lvl5pPr marL="102877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6261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42" y="228614"/>
            <a:ext cx="11155095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342397" indent="-342397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7727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3058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141323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69588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4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171" tIns="76085" rIns="152171" bIns="76085" anchor="b" anchorCtr="0">
            <a:noAutofit/>
          </a:bodyPr>
          <a:lstStyle>
            <a:lvl1pPr algn="r">
              <a:buFont typeface="Arial" pitchFamily="34" charset="0"/>
              <a:buNone/>
              <a:defRPr sz="36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0201213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2050" name="Picture 2" descr="C:\Users\hannahr\Desktop\ShrPt_h_rgb_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1"/>
          <a:stretch/>
        </p:blipFill>
        <p:spPr bwMode="auto">
          <a:xfrm>
            <a:off x="7986449" y="4971035"/>
            <a:ext cx="3558339" cy="118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44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</p:spPr>
        <p:txBody>
          <a:bodyPr anchor="b" anchorCtr="0"/>
          <a:lstStyle>
            <a:lvl1pPr>
              <a:defRPr sz="88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3074" name="Picture 2" descr="C:\Users\hannahr\Desktop\ShrPt_h_rgb_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1"/>
          <a:stretch/>
        </p:blipFill>
        <p:spPr bwMode="auto">
          <a:xfrm>
            <a:off x="2400928" y="5129242"/>
            <a:ext cx="3125013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57909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2" y="4343429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9679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kern="1200" cap="none" spc="-399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392" y="1447800"/>
            <a:ext cx="10240453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7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440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25325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71067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283747" indent="-283747">
              <a:buFont typeface="Wingdings" pitchFamily="2" charset="2"/>
              <a:buChar char=""/>
              <a:defRPr sz="4000"/>
            </a:lvl1pPr>
            <a:lvl2pPr marL="516767" indent="-233021">
              <a:buFont typeface="Wingdings" pitchFamily="2" charset="2"/>
              <a:buChar char=""/>
              <a:defRPr>
                <a:latin typeface="+mn-lt"/>
              </a:defRPr>
            </a:lvl2pPr>
            <a:lvl3pPr marL="740275" indent="-223510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3058" indent="-172784">
              <a:buFont typeface="Wingdings" pitchFamily="2" charset="2"/>
              <a:buChar char=""/>
              <a:defRPr>
                <a:latin typeface="+mn-lt"/>
              </a:defRPr>
            </a:lvl4pPr>
            <a:lvl5pPr marL="1085843" indent="-172784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28218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1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690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/>
            </a:lvl2pPr>
            <a:lvl3pPr marL="233021" indent="0">
              <a:buNone/>
              <a:defRPr sz="2000"/>
            </a:lvl3pPr>
            <a:lvl4pPr marL="456530" indent="0">
              <a:buNone/>
              <a:defRPr sz="2000"/>
            </a:lvl4pPr>
            <a:lvl5pPr marL="692721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61409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2pPr>
            <a:lvl3pPr marL="2330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19046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0839" y="1447813"/>
            <a:ext cx="5396365" cy="2351413"/>
          </a:xfrm>
        </p:spPr>
        <p:txBody>
          <a:bodyPr>
            <a:spAutoFit/>
          </a:bodyPr>
          <a:lstStyle>
            <a:lvl1pPr marL="291671" indent="-291671">
              <a:spcBef>
                <a:spcPts val="1198"/>
              </a:spcBef>
              <a:buClr>
                <a:schemeClr val="bg2"/>
              </a:buClr>
              <a:buSzPct val="100000"/>
              <a:buFont typeface="Wingdings" pitchFamily="2" charset="2"/>
              <a:buChar char="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19936" indent="-228265">
              <a:defRPr sz="2000"/>
            </a:lvl2pPr>
            <a:lvl3pPr marL="684795" indent="-164858">
              <a:tabLst/>
              <a:defRPr sz="2000"/>
            </a:lvl3pPr>
            <a:lvl4pPr marL="862333" indent="-177539">
              <a:defRPr/>
            </a:lvl4pPr>
            <a:lvl5pPr marL="1027191" indent="-164858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79564" y="1447814"/>
            <a:ext cx="5396365" cy="2720745"/>
          </a:xfrm>
        </p:spPr>
        <p:txBody>
          <a:bodyPr>
            <a:spAutoFit/>
          </a:bodyPr>
          <a:lstStyle>
            <a:lvl1pPr marL="339227" indent="-339227">
              <a:spcBef>
                <a:spcPts val="1198"/>
              </a:spcBef>
              <a:buClr>
                <a:schemeClr val="bg2"/>
              </a:buClr>
              <a:buFont typeface="Arial" pitchFamily="34" charset="0"/>
              <a:buChar char="•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634069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62333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7191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04731" indent="-342397">
              <a:defRPr lang="en-US" sz="2000" kern="1200" spc="0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91671" marR="0" lvl="0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Click to edit Master text styles</a:t>
            </a:r>
          </a:p>
          <a:p>
            <a:pPr marL="291671" marR="0" lvl="1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Second level</a:t>
            </a:r>
          </a:p>
          <a:p>
            <a:pPr marL="291671" marR="0" lvl="2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Third level</a:t>
            </a:r>
          </a:p>
          <a:p>
            <a:pPr marL="291671" marR="0" lvl="3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Fourth level</a:t>
            </a:r>
          </a:p>
          <a:p>
            <a:pPr marL="291671" marR="0" lvl="4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73121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14"/>
            <a:ext cx="5434947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61" y="1681907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5969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647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889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-9516" y="0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9" y="1447814"/>
            <a:ext cx="5233764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61" y="1681907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0002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4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680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85" y="0"/>
            <a:ext cx="622303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5553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1" y="857259"/>
            <a:ext cx="12192000" cy="51244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8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9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8273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-9516" y="0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14"/>
            <a:ext cx="5233764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80" y="1681907"/>
            <a:ext cx="5486169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891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26655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789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55941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66" y="1447810"/>
            <a:ext cx="11155095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1pPr>
            <a:lvl2pPr marL="33922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2pPr>
            <a:lvl3pPr marL="57224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3pPr>
            <a:lvl4pPr marL="797342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4pPr>
            <a:lvl5pPr marL="102877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9336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42" y="228614"/>
            <a:ext cx="11155095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342397" indent="-342397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7727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3058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141323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69588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4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171" tIns="76085" rIns="152171" bIns="76085" anchor="b" anchorCtr="0">
            <a:noAutofit/>
          </a:bodyPr>
          <a:lstStyle>
            <a:lvl1pPr algn="r">
              <a:buFont typeface="Arial" pitchFamily="34" charset="0"/>
              <a:buNone/>
              <a:defRPr sz="36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22381858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2050" name="Picture 2" descr="C:\Users\hannahr\Desktop\ShrPt_h_rgb_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1"/>
          <a:stretch/>
        </p:blipFill>
        <p:spPr bwMode="auto">
          <a:xfrm>
            <a:off x="7986449" y="4971035"/>
            <a:ext cx="3558339" cy="118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72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</p:spPr>
        <p:txBody>
          <a:bodyPr anchor="b" anchorCtr="0"/>
          <a:lstStyle>
            <a:lvl1pPr>
              <a:defRPr sz="88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3074" name="Picture 2" descr="C:\Users\hannahr\Desktop\ShrPt_h_rgb_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1"/>
          <a:stretch/>
        </p:blipFill>
        <p:spPr bwMode="auto">
          <a:xfrm>
            <a:off x="2400928" y="5129242"/>
            <a:ext cx="3125013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0882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2" y="4343429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9679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kern="1200" cap="none" spc="-399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392" y="1447800"/>
            <a:ext cx="10240453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7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840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3007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6461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283747" indent="-283747">
              <a:buFont typeface="Wingdings" pitchFamily="2" charset="2"/>
              <a:buChar char=""/>
              <a:defRPr sz="4000"/>
            </a:lvl1pPr>
            <a:lvl2pPr marL="516767" indent="-233021">
              <a:buFont typeface="Wingdings" pitchFamily="2" charset="2"/>
              <a:buChar char=""/>
              <a:defRPr>
                <a:latin typeface="+mn-lt"/>
              </a:defRPr>
            </a:lvl2pPr>
            <a:lvl3pPr marL="740275" indent="-223510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3058" indent="-172784">
              <a:buFont typeface="Wingdings" pitchFamily="2" charset="2"/>
              <a:buChar char=""/>
              <a:defRPr>
                <a:latin typeface="+mn-lt"/>
              </a:defRPr>
            </a:lvl4pPr>
            <a:lvl5pPr marL="1085843" indent="-172784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1764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564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/>
            </a:lvl2pPr>
            <a:lvl3pPr marL="233021" indent="0">
              <a:buNone/>
              <a:defRPr sz="2000"/>
            </a:lvl3pPr>
            <a:lvl4pPr marL="456530" indent="0">
              <a:buNone/>
              <a:defRPr sz="2000"/>
            </a:lvl4pPr>
            <a:lvl5pPr marL="692721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5554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2pPr>
            <a:lvl3pPr marL="2330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31706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0839" y="1447813"/>
            <a:ext cx="5396365" cy="2351413"/>
          </a:xfrm>
        </p:spPr>
        <p:txBody>
          <a:bodyPr>
            <a:spAutoFit/>
          </a:bodyPr>
          <a:lstStyle>
            <a:lvl1pPr marL="291671" indent="-291671">
              <a:spcBef>
                <a:spcPts val="1198"/>
              </a:spcBef>
              <a:buClr>
                <a:schemeClr val="bg2"/>
              </a:buClr>
              <a:buSzPct val="100000"/>
              <a:buFont typeface="Wingdings" pitchFamily="2" charset="2"/>
              <a:buChar char="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19936" indent="-228265">
              <a:defRPr sz="2000"/>
            </a:lvl2pPr>
            <a:lvl3pPr marL="684795" indent="-164858">
              <a:tabLst/>
              <a:defRPr sz="2000"/>
            </a:lvl3pPr>
            <a:lvl4pPr marL="862333" indent="-177539">
              <a:defRPr/>
            </a:lvl4pPr>
            <a:lvl5pPr marL="1027191" indent="-164858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79564" y="1447814"/>
            <a:ext cx="5396365" cy="2720745"/>
          </a:xfrm>
        </p:spPr>
        <p:txBody>
          <a:bodyPr>
            <a:spAutoFit/>
          </a:bodyPr>
          <a:lstStyle>
            <a:lvl1pPr marL="339227" indent="-339227">
              <a:spcBef>
                <a:spcPts val="1198"/>
              </a:spcBef>
              <a:buClr>
                <a:schemeClr val="bg2"/>
              </a:buClr>
              <a:buFont typeface="Arial" pitchFamily="34" charset="0"/>
              <a:buChar char="•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634069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62333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7191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04731" indent="-342397">
              <a:defRPr lang="en-US" sz="2000" kern="1200" spc="0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91671" marR="0" lvl="0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Click to edit Master text styles</a:t>
            </a:r>
          </a:p>
          <a:p>
            <a:pPr marL="291671" marR="0" lvl="1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Second level</a:t>
            </a:r>
          </a:p>
          <a:p>
            <a:pPr marL="291671" marR="0" lvl="2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Third level</a:t>
            </a:r>
          </a:p>
          <a:p>
            <a:pPr marL="291671" marR="0" lvl="3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Fourth level</a:t>
            </a:r>
          </a:p>
          <a:p>
            <a:pPr marL="291671" marR="0" lvl="4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02696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14"/>
            <a:ext cx="5434947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61" y="1681907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398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954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5781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-9516" y="0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9" y="1447814"/>
            <a:ext cx="5233764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61" y="1681907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151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4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750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85" y="0"/>
            <a:ext cx="622303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2441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1" y="857259"/>
            <a:ext cx="12192000" cy="51244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8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9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7369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68" y="0"/>
            <a:ext cx="6223032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1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0200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43321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4948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55941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66" y="1447810"/>
            <a:ext cx="11155095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1pPr>
            <a:lvl2pPr marL="33922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2pPr>
            <a:lvl3pPr marL="57224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3pPr>
            <a:lvl4pPr marL="797342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4pPr>
            <a:lvl5pPr marL="102877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2735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42" y="228614"/>
            <a:ext cx="11155095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342397" indent="-342397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7727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3058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141323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69588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4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171" tIns="76085" rIns="152171" bIns="76085" anchor="b" anchorCtr="0">
            <a:noAutofit/>
          </a:bodyPr>
          <a:lstStyle>
            <a:lvl1pPr algn="r">
              <a:buFont typeface="Arial" pitchFamily="34" charset="0"/>
              <a:buNone/>
              <a:defRPr sz="36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2406651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 Non-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4" y="228610"/>
            <a:ext cx="11151919" cy="6663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4" y="1447799"/>
            <a:ext cx="11151919" cy="83086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796"/>
              </a:spcAft>
              <a:buNone/>
              <a:defRPr sz="3537" spc="-89" baseline="0">
                <a:latin typeface="Segoe UI Light" pitchFamily="34" charset="0"/>
              </a:defRPr>
            </a:lvl1pPr>
            <a:lvl2pPr marL="0" indent="0">
              <a:spcBef>
                <a:spcPts val="0"/>
              </a:spcBef>
              <a:spcAft>
                <a:spcPts val="354"/>
              </a:spcAft>
              <a:buNone/>
              <a:defRPr sz="1768" spc="-44" baseline="0"/>
            </a:lvl2pPr>
            <a:lvl3pPr marL="0" indent="0">
              <a:spcBef>
                <a:spcPts val="0"/>
              </a:spcBef>
              <a:spcAft>
                <a:spcPts val="354"/>
              </a:spcAft>
              <a:buNone/>
              <a:defRPr sz="1768"/>
            </a:lvl3pPr>
            <a:lvl4pPr marL="0" indent="0">
              <a:spcBef>
                <a:spcPts val="0"/>
              </a:spcBef>
              <a:spcAft>
                <a:spcPts val="354"/>
              </a:spcAft>
              <a:buNone/>
              <a:defRPr/>
            </a:lvl4pPr>
            <a:lvl5pPr marL="0" indent="0">
              <a:spcBef>
                <a:spcPts val="0"/>
              </a:spcBef>
              <a:spcAft>
                <a:spcPts val="354"/>
              </a:spcAft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3339833"/>
      </p:ext>
    </p:extLst>
  </p:cSld>
  <p:clrMapOvr>
    <a:masterClrMapping/>
  </p:clrMapOvr>
  <p:transition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4" y="228610"/>
            <a:ext cx="11151919" cy="6663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4" y="1447801"/>
            <a:ext cx="11151919" cy="17685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123475"/>
      </p:ext>
    </p:extLst>
  </p:cSld>
  <p:clrMapOvr>
    <a:masterClrMapping/>
  </p:clrMapOvr>
  <p:transition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254" y="1447801"/>
            <a:ext cx="11151919" cy="1768548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236273"/>
      </p:ext>
    </p:extLst>
  </p:cSld>
  <p:clrMapOvr>
    <a:masterClrMapping/>
  </p:clrMapOvr>
  <p:transition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391892"/>
      </p:ext>
    </p:extLst>
  </p:cSld>
  <p:clrMapOvr>
    <a:masterClrMapping/>
  </p:clrMapOvr>
  <p:transition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238182"/>
      </p:ext>
    </p:extLst>
  </p:cSld>
  <p:clrMapOvr>
    <a:masterClrMapping/>
  </p:clrMapOvr>
  <p:transition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Layout - 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519254" y="1447800"/>
            <a:ext cx="11151919" cy="1768548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54172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0" y="857259"/>
            <a:ext cx="12192000" cy="51244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3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FA4A93B8-B23A-4F35-A6A2-2F1F9227CD9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8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6472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519254" y="1447800"/>
            <a:ext cx="11151919" cy="1768548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3" y="6238902"/>
            <a:ext cx="12192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 spc="-44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9366134"/>
      </p:ext>
    </p:extLst>
  </p:cSld>
  <p:clrMapOvr>
    <a:masterClrMapping/>
  </p:clrMapOvr>
  <p:transition>
    <p:fad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6270433" y="4961915"/>
            <a:ext cx="5387891" cy="13982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8" y="2109542"/>
            <a:ext cx="10240455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8" y="3425825"/>
            <a:ext cx="10240455" cy="49859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pc="-70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05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89923" y="6141750"/>
            <a:ext cx="2116116" cy="5491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48" y="2819606"/>
            <a:ext cx="11151917" cy="1218795"/>
          </a:xfrm>
        </p:spPr>
        <p:txBody>
          <a:bodyPr anchor="b" anchorCtr="0"/>
          <a:lstStyle>
            <a:lvl1pPr>
              <a:defRPr sz="88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2337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2" y="4343427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kern="1200" spc="-70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9678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kern="1200" cap="none" spc="-400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402" y="1447800"/>
            <a:ext cx="10240455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6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580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799"/>
            <a:ext cx="11151917" cy="197592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2pPr>
            <a:lvl3pPr marL="231775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3pPr>
            <a:lvl4pPr marL="45720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4pPr>
            <a:lvl5pPr marL="693738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232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799"/>
            <a:ext cx="11151917" cy="197592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4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2pPr>
            <a:lvl3pPr marL="231775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3pPr>
            <a:lvl4pPr marL="45720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4pPr>
            <a:lvl5pPr marL="693738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910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48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799"/>
            <a:ext cx="11151917" cy="2043636"/>
          </a:xfrm>
          <a:prstGeom prst="rect">
            <a:avLst/>
          </a:prstGeom>
        </p:spPr>
        <p:txBody>
          <a:bodyPr/>
          <a:lstStyle>
            <a:lvl1pPr marL="284163" indent="-284163">
              <a:buFont typeface="Wingdings" pitchFamily="2" charset="2"/>
              <a:buChar char=""/>
              <a:defRPr sz="4000"/>
            </a:lvl1pPr>
            <a:lvl2pPr marL="517525" indent="-233363">
              <a:buFont typeface="Wingdings" pitchFamily="2" charset="2"/>
              <a:buChar char=""/>
              <a:defRPr>
                <a:latin typeface="+mn-lt"/>
              </a:defRPr>
            </a:lvl2pPr>
            <a:lvl3pPr marL="741363" indent="-223838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4400" indent="-173038">
              <a:buFont typeface="Wingdings" pitchFamily="2" charset="2"/>
              <a:buChar char=""/>
              <a:defRPr>
                <a:latin typeface="+mn-lt"/>
              </a:defRPr>
            </a:lvl4pPr>
            <a:lvl5pPr marL="1087438" indent="-173038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8381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6" y="1447809"/>
            <a:ext cx="5396365" cy="2462213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/>
            </a:lvl2pPr>
            <a:lvl3pPr marL="233363" indent="0">
              <a:buNone/>
              <a:defRPr sz="2000"/>
            </a:lvl3pPr>
            <a:lvl4pPr marL="457200" indent="0">
              <a:buNone/>
              <a:defRPr sz="2000"/>
            </a:lvl4pPr>
            <a:lvl5pPr marL="693738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09"/>
            <a:ext cx="5396365" cy="2462213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lang="en-US" sz="4000" kern="1200" spc="-70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5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363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60375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7388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244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6" y="1447809"/>
            <a:ext cx="5396365" cy="2462213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4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2pPr>
            <a:lvl3pPr marL="233363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3pPr>
            <a:lvl4pPr marL="45720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4pPr>
            <a:lvl5pPr marL="693738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09"/>
            <a:ext cx="5396365" cy="2462213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lang="en-US" sz="4000" kern="1200" spc="-70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5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363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60375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7388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942846"/>
      </p:ext>
    </p:extLst>
  </p:cSld>
  <p:clrMapOvr>
    <a:masterClrMapping/>
  </p:clrMapOvr>
  <p:transition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0836" y="1447813"/>
            <a:ext cx="5396365" cy="2351413"/>
          </a:xfrm>
        </p:spPr>
        <p:txBody>
          <a:bodyPr>
            <a:spAutoFit/>
          </a:bodyPr>
          <a:lstStyle>
            <a:lvl1pPr marL="292100" indent="-292100">
              <a:spcBef>
                <a:spcPts val="1200"/>
              </a:spcBef>
              <a:buClr>
                <a:schemeClr val="bg2"/>
              </a:buClr>
              <a:buSzPct val="100000"/>
              <a:buFont typeface="Wingdings" pitchFamily="2" charset="2"/>
              <a:buChar char=""/>
              <a:defRPr lang="en-US" sz="3600" kern="1200" spc="-7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20700" indent="-228600">
              <a:defRPr sz="2000"/>
            </a:lvl2pPr>
            <a:lvl3pPr marL="685800" indent="-165100">
              <a:tabLst/>
              <a:defRPr sz="2000"/>
            </a:lvl3pPr>
            <a:lvl4pPr marL="863600" indent="-177800">
              <a:defRPr/>
            </a:lvl4pPr>
            <a:lvl5pPr marL="1028700" indent="-165100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79564" y="1447809"/>
            <a:ext cx="5396365" cy="2720745"/>
          </a:xfrm>
        </p:spPr>
        <p:txBody>
          <a:bodyPr>
            <a:spAutoFit/>
          </a:bodyPr>
          <a:lstStyle>
            <a:lvl1pPr marL="339725" indent="-339725">
              <a:spcBef>
                <a:spcPts val="1200"/>
              </a:spcBef>
              <a:buClr>
                <a:schemeClr val="bg2"/>
              </a:buClr>
              <a:buFont typeface="Arial" pitchFamily="34" charset="0"/>
              <a:buChar char="•"/>
              <a:defRPr lang="en-US" sz="3600" kern="1200" spc="-7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635000" indent="-342900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63600" indent="-342900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indent="-342900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06500" indent="-342900">
              <a:defRPr lang="en-US" sz="2000" kern="1200" spc="0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92100" marR="0" lvl="0" indent="-292100" algn="l" defTabSz="914363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Click to edit Master text styles</a:t>
            </a:r>
          </a:p>
          <a:p>
            <a:pPr marL="292100" marR="0" lvl="1" indent="-292100" algn="l" defTabSz="914363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Second level</a:t>
            </a:r>
          </a:p>
          <a:p>
            <a:pPr marL="292100" marR="0" lvl="2" indent="-292100" algn="l" defTabSz="914363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Third level</a:t>
            </a:r>
          </a:p>
          <a:p>
            <a:pPr marL="292100" marR="0" lvl="3" indent="-292100" algn="l" defTabSz="914363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Fourth level</a:t>
            </a:r>
          </a:p>
          <a:p>
            <a:pPr marL="292100" marR="0" lvl="4" indent="-292100" algn="l" defTabSz="914363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231708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FA4A93B8-B23A-4F35-A6A2-2F1F9227CD9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7160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rge &amp; Small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42" y="1447809"/>
            <a:ext cx="2438399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509666" y="1671275"/>
            <a:ext cx="81662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317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9"/>
            <a:ext cx="5434948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78" y="1681907"/>
            <a:ext cx="5486169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2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1"/>
            <a:ext cx="5434948" cy="11784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42" y="2734985"/>
            <a:ext cx="5445583" cy="6093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46" y="0"/>
            <a:ext cx="5981671" cy="6858000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327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1" y="1447801"/>
            <a:ext cx="5434948" cy="11784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27" y="2734985"/>
            <a:ext cx="5445583" cy="6093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" y="0"/>
            <a:ext cx="5981671" cy="6858000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50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-9516" y="0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9"/>
            <a:ext cx="5233764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78" y="1681907"/>
            <a:ext cx="5486169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8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white">
          <a:xfrm>
            <a:off x="4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1"/>
            <a:ext cx="5434948" cy="11784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42" y="2734985"/>
            <a:ext cx="5445583" cy="6093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46" y="0"/>
            <a:ext cx="5981671" cy="6858000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398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68" y="0"/>
            <a:ext cx="6223032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1" y="1447801"/>
            <a:ext cx="5434948" cy="11784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27" y="2734985"/>
            <a:ext cx="5445583" cy="6093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" y="0"/>
            <a:ext cx="5981671" cy="6858000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89923" y="6141750"/>
            <a:ext cx="2116116" cy="54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48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36" y="1358063"/>
            <a:ext cx="11155093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36" y="4343427"/>
            <a:ext cx="11155093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1647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1" y="857250"/>
            <a:ext cx="12192000" cy="512445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36" y="1358063"/>
            <a:ext cx="11155093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36" y="4343427"/>
            <a:ext cx="11155093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37334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9792007" y="6142288"/>
            <a:ext cx="21140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12650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97525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1972905"/>
      </p:ext>
    </p:extLst>
  </p:cSld>
  <p:clrMapOvr>
    <a:masterClrMapping/>
  </p:clrMapOvr>
  <p:transition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55940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8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56" y="1447810"/>
            <a:ext cx="11155093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1pPr>
            <a:lvl2pPr marL="339725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2pPr>
            <a:lvl3pPr marL="573088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3pPr>
            <a:lvl4pPr marL="798513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4pPr>
            <a:lvl5pPr marL="1030288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879204"/>
      </p:ext>
    </p:extLst>
  </p:cSld>
  <p:clrMapOvr>
    <a:masterClrMapping/>
  </p:clrMapOvr>
  <p:transition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36" y="228609"/>
            <a:ext cx="11155093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48" y="1447799"/>
            <a:ext cx="11151917" cy="204363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8650" indent="-285750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-285750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143000" indent="-228600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71600" indent="-228600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3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 sz="3600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28375523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867" y="6245490"/>
            <a:ext cx="2846916" cy="476250"/>
          </a:xfrm>
          <a:prstGeom prst="rect">
            <a:avLst/>
          </a:prstGeom>
          <a:ln/>
        </p:spPr>
        <p:txBody>
          <a:bodyPr lIns="76179" tIns="38089" rIns="76179" bIns="38089"/>
          <a:lstStyle>
            <a:lvl1pPr>
              <a:defRPr/>
            </a:lvl1pPr>
          </a:lstStyle>
          <a:p>
            <a:pPr defTabSz="914363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868" y="6245490"/>
            <a:ext cx="3862917" cy="476250"/>
          </a:xfrm>
          <a:prstGeom prst="rect">
            <a:avLst/>
          </a:prstGeom>
          <a:ln/>
        </p:spPr>
        <p:txBody>
          <a:bodyPr lIns="76179" tIns="38089" rIns="76179" bIns="38089"/>
          <a:lstStyle>
            <a:lvl1pPr>
              <a:defRPr/>
            </a:lvl1pPr>
          </a:lstStyle>
          <a:p>
            <a:pPr defTabSz="914363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144018" y="6245490"/>
            <a:ext cx="2844271" cy="476250"/>
          </a:xfrm>
          <a:prstGeom prst="rect">
            <a:avLst/>
          </a:prstGeom>
          <a:ln/>
        </p:spPr>
        <p:txBody>
          <a:bodyPr lIns="76179" tIns="38089" rIns="76179" bIns="38089"/>
          <a:lstStyle>
            <a:lvl1pPr>
              <a:defRPr/>
            </a:lvl1pPr>
          </a:lstStyle>
          <a:p>
            <a:pPr defTabSz="914363">
              <a:defRPr/>
            </a:pPr>
            <a:fld id="{2F92E933-38A1-45BA-8EC3-DEDEE417EA3B}" type="slidenum">
              <a:rPr lang="en-US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62829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olor 3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1424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b="0" i="0"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n-lt"/>
                <a:cs typeface="Segoe Pro Display Ligh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982" y="6151723"/>
            <a:ext cx="1606199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43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6868" y="1867318"/>
            <a:ext cx="11151917" cy="1218795"/>
          </a:xfrm>
        </p:spPr>
        <p:txBody>
          <a:bodyPr lIns="91440" anchor="b" anchorCtr="0"/>
          <a:lstStyle>
            <a:lvl1pPr>
              <a:defRPr sz="72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93844" y="3842053"/>
            <a:ext cx="10240453" cy="461665"/>
          </a:xfrm>
        </p:spPr>
        <p:txBody>
          <a:bodyPr lIns="12700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b="0" i="0" kern="1200" spc="-71" baseline="0" dirty="0">
                <a:solidFill>
                  <a:schemeClr val="bg1"/>
                </a:solidFill>
                <a:latin typeface="+mn-lt"/>
                <a:ea typeface="+mn-ea"/>
                <a:cs typeface="Segoe Pro Light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2818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2" y="4343429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b="0" i="0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8091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i="0" kern="1200" cap="none" spc="-399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Segoe Pro Light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392" y="1447800"/>
            <a:ext cx="10240453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7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6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 b="0" i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231434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45653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692721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5780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231434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45653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692721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6509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0" y="1155941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18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66" y="1447810"/>
            <a:ext cx="11155095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1pPr>
            <a:lvl2pPr marL="33922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2pPr>
            <a:lvl3pPr marL="57224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3pPr>
            <a:lvl4pPr marL="797342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4pPr>
            <a:lvl5pPr marL="102877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7600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283747" indent="-283747">
              <a:buFont typeface="Wingdings" pitchFamily="2" charset="2"/>
              <a:buChar char=""/>
              <a:defRPr sz="4000"/>
            </a:lvl1pPr>
            <a:lvl2pPr marL="516767" indent="-233021">
              <a:buFont typeface="Wingdings" pitchFamily="2" charset="2"/>
              <a:buChar char=""/>
              <a:defRPr>
                <a:latin typeface="+mn-lt"/>
              </a:defRPr>
            </a:lvl2pPr>
            <a:lvl3pPr marL="740275" indent="-223510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3058" indent="-172784">
              <a:buFont typeface="Wingdings" pitchFamily="2" charset="2"/>
              <a:buChar char=""/>
              <a:defRPr>
                <a:latin typeface="+mn-lt"/>
              </a:defRPr>
            </a:lvl4pPr>
            <a:lvl5pPr marL="1085843" indent="-172784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8710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spcBef>
                <a:spcPts val="480"/>
              </a:spcBef>
              <a:buNone/>
              <a:defRPr sz="2000"/>
            </a:lvl2pPr>
            <a:lvl3pPr marL="0" indent="0">
              <a:spcBef>
                <a:spcPts val="480"/>
              </a:spcBef>
              <a:buNone/>
              <a:defRPr sz="2000"/>
            </a:lvl3pPr>
            <a:lvl4pPr marL="0" indent="0">
              <a:spcBef>
                <a:spcPts val="480"/>
              </a:spcBef>
              <a:buNone/>
              <a:defRPr sz="2000"/>
            </a:lvl4pPr>
            <a:lvl5pPr marL="0" indent="0">
              <a:spcBef>
                <a:spcPts val="480"/>
              </a:spcBef>
              <a:buNone/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8528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14"/>
            <a:ext cx="5434947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61" y="1681907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2182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748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798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6" y="-1587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9" y="616815"/>
            <a:ext cx="5233764" cy="12834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5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8929" y="689002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5"/>
          <p:cNvSpPr>
            <a:spLocks noGrp="1"/>
          </p:cNvSpPr>
          <p:nvPr>
            <p:ph sz="quarter" idx="13"/>
          </p:nvPr>
        </p:nvSpPr>
        <p:spPr>
          <a:xfrm>
            <a:off x="520840" y="1900250"/>
            <a:ext cx="5256813" cy="6152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0160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4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89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85" y="0"/>
            <a:ext cx="622303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5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227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1" y="857259"/>
            <a:ext cx="12192000" cy="51244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8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9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914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5418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</p:spPr>
        <p:txBody>
          <a:bodyPr anchor="b" anchorCtr="0"/>
          <a:lstStyle>
            <a:lvl1pPr>
              <a:defRPr sz="88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3074" name="Picture 2" descr="C:\Users\hannahr\Desktop\ShrPt_h_rgb_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1"/>
          <a:stretch/>
        </p:blipFill>
        <p:spPr bwMode="auto">
          <a:xfrm>
            <a:off x="2400928" y="5129241"/>
            <a:ext cx="3125013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7138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42" y="228609"/>
            <a:ext cx="11155095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342397" indent="-342397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7727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3058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141323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69588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3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171" tIns="76085" rIns="152171" bIns="76085" anchor="b" anchorCtr="0">
            <a:noAutofit/>
          </a:bodyPr>
          <a:lstStyle>
            <a:lvl1pPr algn="r">
              <a:buFont typeface="Arial" pitchFamily="34" charset="0"/>
              <a:buNone/>
              <a:defRPr sz="36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260634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2039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55941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18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66" y="1447810"/>
            <a:ext cx="11155095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5525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42" y="228614"/>
            <a:ext cx="11155095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FFFF"/>
              </a:buClr>
              <a:buSzPct val="90000"/>
              <a:buFontTx/>
              <a:buNone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4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171" tIns="76085" rIns="152171" bIns="76085" anchor="b" anchorCtr="0">
            <a:noAutofit/>
          </a:bodyPr>
          <a:lstStyle>
            <a:lvl1pPr algn="r">
              <a:buFont typeface="Arial" pitchFamily="34" charset="0"/>
              <a:buNone/>
              <a:defRPr sz="36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2211527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b="0" i="0"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n-lt"/>
                <a:cs typeface="Segoe Pro Display Ligh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982" y="6151723"/>
            <a:ext cx="1606199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053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6868" y="1867318"/>
            <a:ext cx="11151917" cy="1218795"/>
          </a:xfrm>
        </p:spPr>
        <p:txBody>
          <a:bodyPr lIns="91440" anchor="b" anchorCtr="0"/>
          <a:lstStyle>
            <a:lvl1pPr>
              <a:defRPr sz="72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93844" y="3842053"/>
            <a:ext cx="10240453" cy="461665"/>
          </a:xfrm>
        </p:spPr>
        <p:txBody>
          <a:bodyPr lIns="12700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b="0" i="0" kern="1200" spc="-71" baseline="0" dirty="0">
                <a:solidFill>
                  <a:schemeClr val="bg1"/>
                </a:solidFill>
                <a:latin typeface="+mn-lt"/>
                <a:ea typeface="+mn-ea"/>
                <a:cs typeface="Segoe Pro Light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5889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2" y="4343429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b="0" i="0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8091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i="0" kern="1200" cap="none" spc="-399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Segoe Pro Light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392" y="1447800"/>
            <a:ext cx="10240453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7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3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 b="0" i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231434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45653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692721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8740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231434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45653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692721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0486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283747" indent="-283747">
              <a:buFont typeface="Wingdings" pitchFamily="2" charset="2"/>
              <a:buChar char=""/>
              <a:defRPr sz="4000"/>
            </a:lvl1pPr>
            <a:lvl2pPr marL="516767" indent="-233021">
              <a:buFont typeface="Wingdings" pitchFamily="2" charset="2"/>
              <a:buChar char=""/>
              <a:defRPr>
                <a:latin typeface="+mn-lt"/>
              </a:defRPr>
            </a:lvl2pPr>
            <a:lvl3pPr marL="740275" indent="-223510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3058" indent="-172784">
              <a:buFont typeface="Wingdings" pitchFamily="2" charset="2"/>
              <a:buChar char=""/>
              <a:defRPr>
                <a:latin typeface="+mn-lt"/>
              </a:defRPr>
            </a:lvl4pPr>
            <a:lvl5pPr marL="1085843" indent="-172784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20290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spcBef>
                <a:spcPts val="480"/>
              </a:spcBef>
              <a:buNone/>
              <a:defRPr sz="2000"/>
            </a:lvl2pPr>
            <a:lvl3pPr marL="0" indent="0">
              <a:spcBef>
                <a:spcPts val="480"/>
              </a:spcBef>
              <a:buNone/>
              <a:defRPr sz="2000"/>
            </a:lvl3pPr>
            <a:lvl4pPr marL="0" indent="0">
              <a:spcBef>
                <a:spcPts val="480"/>
              </a:spcBef>
              <a:buNone/>
              <a:defRPr sz="2000"/>
            </a:lvl4pPr>
            <a:lvl5pPr marL="0" indent="0">
              <a:spcBef>
                <a:spcPts val="480"/>
              </a:spcBef>
              <a:buNone/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6216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Cy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7200" spc="-150" baseline="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  <a:prstGeom prst="rect">
            <a:avLst/>
          </a:prstGeom>
        </p:spPr>
        <p:txBody>
          <a:bodyPr lIns="91306" tIns="45654" rIns="91306" bIns="45654"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278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14"/>
            <a:ext cx="5434947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61" y="1681907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5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241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483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6" y="-1587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9" y="616815"/>
            <a:ext cx="5233764" cy="12834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5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8929" y="689002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5"/>
          <p:cNvSpPr>
            <a:spLocks noGrp="1"/>
          </p:cNvSpPr>
          <p:nvPr>
            <p:ph sz="quarter" idx="13"/>
          </p:nvPr>
        </p:nvSpPr>
        <p:spPr>
          <a:xfrm>
            <a:off x="520840" y="1900250"/>
            <a:ext cx="5256813" cy="6152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9536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4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85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85" y="0"/>
            <a:ext cx="622303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5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275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1" y="857259"/>
            <a:ext cx="12192000" cy="51244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8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9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637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95002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6310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55941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18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66" y="1447810"/>
            <a:ext cx="11155095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2269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Orange">
    <p:bg>
      <p:bgPr>
        <a:solidFill>
          <a:srgbClr val="EB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7200" spc="-150" baseline="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  <a:prstGeom prst="rect">
            <a:avLst/>
          </a:prstGeom>
        </p:spPr>
        <p:txBody>
          <a:bodyPr lIns="91306" tIns="45654" rIns="91306" bIns="45654"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00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42" y="228614"/>
            <a:ext cx="11155095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FFFF"/>
              </a:buClr>
              <a:buSzPct val="90000"/>
              <a:buFontTx/>
              <a:buNone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4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171" tIns="76085" rIns="152171" bIns="76085" anchor="b" anchorCtr="0">
            <a:noAutofit/>
          </a:bodyPr>
          <a:lstStyle>
            <a:lvl1pPr algn="r">
              <a:buFont typeface="Arial" pitchFamily="34" charset="0"/>
              <a:buNone/>
              <a:defRPr sz="36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40948447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b="0" i="0"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n-lt"/>
                <a:cs typeface="Segoe Pro Display Ligh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982" y="6151723"/>
            <a:ext cx="1606199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939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6868" y="1867318"/>
            <a:ext cx="11151917" cy="1218795"/>
          </a:xfrm>
        </p:spPr>
        <p:txBody>
          <a:bodyPr lIns="91440" anchor="b" anchorCtr="0"/>
          <a:lstStyle>
            <a:lvl1pPr>
              <a:defRPr sz="72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93844" y="3842053"/>
            <a:ext cx="10240453" cy="461665"/>
          </a:xfrm>
        </p:spPr>
        <p:txBody>
          <a:bodyPr lIns="12700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b="0" i="0" kern="1200" spc="-71" baseline="0" dirty="0">
                <a:solidFill>
                  <a:schemeClr val="bg1"/>
                </a:solidFill>
                <a:latin typeface="+mn-lt"/>
                <a:ea typeface="+mn-ea"/>
                <a:cs typeface="Segoe Pro Light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0494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2" y="4343429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b="0" i="0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8091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i="0" kern="1200" cap="none" spc="-399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Segoe Pro Light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392" y="1447800"/>
            <a:ext cx="10240453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7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1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 b="0" i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231434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45653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692721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20628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231434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45653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692721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77197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283747" indent="-283747">
              <a:buFont typeface="Wingdings" pitchFamily="2" charset="2"/>
              <a:buChar char=""/>
              <a:defRPr sz="4000"/>
            </a:lvl1pPr>
            <a:lvl2pPr marL="516767" indent="-233021">
              <a:buFont typeface="Wingdings" pitchFamily="2" charset="2"/>
              <a:buChar char=""/>
              <a:defRPr>
                <a:latin typeface="+mn-lt"/>
              </a:defRPr>
            </a:lvl2pPr>
            <a:lvl3pPr marL="740275" indent="-223510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3058" indent="-172784">
              <a:buFont typeface="Wingdings" pitchFamily="2" charset="2"/>
              <a:buChar char=""/>
              <a:defRPr>
                <a:latin typeface="+mn-lt"/>
              </a:defRPr>
            </a:lvl4pPr>
            <a:lvl5pPr marL="1085843" indent="-172784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2183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spcBef>
                <a:spcPts val="480"/>
              </a:spcBef>
              <a:buNone/>
              <a:defRPr sz="2000"/>
            </a:lvl2pPr>
            <a:lvl3pPr marL="0" indent="0">
              <a:spcBef>
                <a:spcPts val="480"/>
              </a:spcBef>
              <a:buNone/>
              <a:defRPr sz="2000"/>
            </a:lvl3pPr>
            <a:lvl4pPr marL="0" indent="0">
              <a:spcBef>
                <a:spcPts val="480"/>
              </a:spcBef>
              <a:buNone/>
              <a:defRPr sz="2000"/>
            </a:lvl4pPr>
            <a:lvl5pPr marL="0" indent="0">
              <a:spcBef>
                <a:spcPts val="480"/>
              </a:spcBef>
              <a:buNone/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36986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14"/>
            <a:ext cx="5434947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61" y="1681907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2394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84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7200" spc="-150" baseline="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  <a:prstGeom prst="rect">
            <a:avLst/>
          </a:prstGeom>
        </p:spPr>
        <p:txBody>
          <a:bodyPr lIns="91306" tIns="45654" rIns="91306" bIns="45654"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36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780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6" y="-1587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9" y="616815"/>
            <a:ext cx="5233764" cy="12834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5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8929" y="689002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5"/>
          <p:cNvSpPr>
            <a:spLocks noGrp="1"/>
          </p:cNvSpPr>
          <p:nvPr>
            <p:ph sz="quarter" idx="13"/>
          </p:nvPr>
        </p:nvSpPr>
        <p:spPr>
          <a:xfrm>
            <a:off x="520840" y="1900250"/>
            <a:ext cx="5256813" cy="6152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4656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4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79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85" y="0"/>
            <a:ext cx="622303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5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097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1" y="857259"/>
            <a:ext cx="12192000" cy="51244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8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9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43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58648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517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55941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18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66" y="1447810"/>
            <a:ext cx="11155095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5869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42" y="228614"/>
            <a:ext cx="11155095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FFFF"/>
              </a:buClr>
              <a:buSzPct val="90000"/>
              <a:buFontTx/>
              <a:buNone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4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171" tIns="76085" rIns="152171" bIns="76085" anchor="b" anchorCtr="0">
            <a:noAutofit/>
          </a:bodyPr>
          <a:lstStyle>
            <a:lvl1pPr algn="r">
              <a:buFont typeface="Arial" pitchFamily="34" charset="0"/>
              <a:buNone/>
              <a:defRPr sz="36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8171628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8" y="2109542"/>
            <a:ext cx="10240455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8" y="3425825"/>
            <a:ext cx="10240455" cy="49859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b="0" i="0" spc="-70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93" y="6151725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41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Blu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7200" spc="-150" baseline="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  <a:prstGeom prst="rect">
            <a:avLst/>
          </a:prstGeom>
        </p:spPr>
        <p:txBody>
          <a:bodyPr lIns="91306" tIns="45654" rIns="91306" bIns="45654"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592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48" y="2819606"/>
            <a:ext cx="11151917" cy="1218795"/>
          </a:xfrm>
        </p:spPr>
        <p:txBody>
          <a:bodyPr anchor="b" anchorCtr="0"/>
          <a:lstStyle>
            <a:lvl1pPr>
              <a:defRPr sz="8800" b="0" i="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93" y="6151725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8003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2" y="4343427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b="0" i="0" kern="1200" spc="-70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Segoe Pro Light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9678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i="0" kern="1200" cap="none" spc="-400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Pro Light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402" y="1447800"/>
            <a:ext cx="10240455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600" b="0" i="0" spc="-150">
                <a:latin typeface="+mj-lt"/>
                <a:cs typeface="Segoe Pro Ligh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31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799"/>
            <a:ext cx="11151917" cy="197592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4000" b="0" i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 marL="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2pPr>
            <a:lvl3pPr marL="231775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3pPr>
            <a:lvl4pPr marL="45720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4pPr>
            <a:lvl5pPr marL="693738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116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799"/>
            <a:ext cx="11151917" cy="197592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4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2pPr>
            <a:lvl3pPr marL="231775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3pPr>
            <a:lvl4pPr marL="45720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4pPr>
            <a:lvl5pPr marL="693738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783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48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799"/>
            <a:ext cx="11151917" cy="2043636"/>
          </a:xfrm>
          <a:prstGeom prst="rect">
            <a:avLst/>
          </a:prstGeom>
        </p:spPr>
        <p:txBody>
          <a:bodyPr/>
          <a:lstStyle>
            <a:lvl1pPr marL="284163" indent="-284163">
              <a:buFont typeface="Wingdings" pitchFamily="2" charset="2"/>
              <a:buChar char=""/>
              <a:defRPr sz="4000"/>
            </a:lvl1pPr>
            <a:lvl2pPr marL="517525" indent="-233363">
              <a:buFont typeface="Wingdings" pitchFamily="2" charset="2"/>
              <a:buChar char=""/>
              <a:defRPr>
                <a:latin typeface="+mn-lt"/>
              </a:defRPr>
            </a:lvl2pPr>
            <a:lvl3pPr marL="741363" indent="-223838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4400" indent="-173038">
              <a:buFont typeface="Wingdings" pitchFamily="2" charset="2"/>
              <a:buChar char=""/>
              <a:defRPr>
                <a:latin typeface="+mn-lt"/>
              </a:defRPr>
            </a:lvl4pPr>
            <a:lvl5pPr marL="1087438" indent="-173038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876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6" y="1447809"/>
            <a:ext cx="5396365" cy="2462213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/>
            </a:lvl2pPr>
            <a:lvl3pPr marL="233363" indent="0">
              <a:buNone/>
              <a:defRPr sz="2000"/>
            </a:lvl3pPr>
            <a:lvl4pPr marL="457200" indent="0">
              <a:buNone/>
              <a:defRPr sz="2000"/>
            </a:lvl4pPr>
            <a:lvl5pPr marL="693738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09"/>
            <a:ext cx="5396365" cy="2462213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lang="en-US" sz="4000" kern="1200" spc="-70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5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363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60375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7388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026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6" y="1447809"/>
            <a:ext cx="5396365" cy="2462213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4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2pPr>
            <a:lvl3pPr marL="233363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3pPr>
            <a:lvl4pPr marL="45720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4pPr>
            <a:lvl5pPr marL="693738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09"/>
            <a:ext cx="5396365" cy="2462213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lang="en-US" sz="4000" kern="1200" spc="-70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5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363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60375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7388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0" baseline="0" dirty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2119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0836" y="1447813"/>
            <a:ext cx="5396365" cy="2351413"/>
          </a:xfrm>
        </p:spPr>
        <p:txBody>
          <a:bodyPr>
            <a:spAutoFit/>
          </a:bodyPr>
          <a:lstStyle>
            <a:lvl1pPr marL="292100" indent="-292100">
              <a:spcBef>
                <a:spcPts val="1200"/>
              </a:spcBef>
              <a:buClr>
                <a:schemeClr val="bg2"/>
              </a:buClr>
              <a:buSzPct val="100000"/>
              <a:buFont typeface="Wingdings" pitchFamily="2" charset="2"/>
              <a:buChar char=""/>
              <a:defRPr lang="en-US" sz="3600" kern="1200" spc="-7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20700" indent="-228600">
              <a:defRPr sz="2000"/>
            </a:lvl2pPr>
            <a:lvl3pPr marL="685800" indent="-165100">
              <a:tabLst/>
              <a:defRPr sz="2000"/>
            </a:lvl3pPr>
            <a:lvl4pPr marL="863600" indent="-177800">
              <a:defRPr/>
            </a:lvl4pPr>
            <a:lvl5pPr marL="1028700" indent="-165100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79564" y="1447809"/>
            <a:ext cx="5396365" cy="2720745"/>
          </a:xfrm>
        </p:spPr>
        <p:txBody>
          <a:bodyPr>
            <a:spAutoFit/>
          </a:bodyPr>
          <a:lstStyle>
            <a:lvl1pPr marL="339725" indent="-339725">
              <a:spcBef>
                <a:spcPts val="1200"/>
              </a:spcBef>
              <a:buClr>
                <a:schemeClr val="bg2"/>
              </a:buClr>
              <a:buFont typeface="Arial" pitchFamily="34" charset="0"/>
              <a:buChar char="•"/>
              <a:defRPr lang="en-US" sz="3600" kern="1200" spc="-7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635000" indent="-342900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63600" indent="-342900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indent="-342900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06500" indent="-342900">
              <a:defRPr lang="en-US" sz="2000" kern="1200" spc="0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92100" marR="0" lvl="0" indent="-292100" algn="l" defTabSz="914363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Click to edit Master text styles</a:t>
            </a:r>
          </a:p>
          <a:p>
            <a:pPr marL="292100" marR="0" lvl="1" indent="-292100" algn="l" defTabSz="914363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Second level</a:t>
            </a:r>
          </a:p>
          <a:p>
            <a:pPr marL="292100" marR="0" lvl="2" indent="-292100" algn="l" defTabSz="914363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Third level</a:t>
            </a:r>
          </a:p>
          <a:p>
            <a:pPr marL="292100" marR="0" lvl="3" indent="-292100" algn="l" defTabSz="914363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Fourth level</a:t>
            </a:r>
          </a:p>
          <a:p>
            <a:pPr marL="292100" marR="0" lvl="4" indent="-292100" algn="l" defTabSz="914363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9709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rge &amp; Small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42" y="1447809"/>
            <a:ext cx="2438399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509666" y="1671275"/>
            <a:ext cx="81662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348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9"/>
            <a:ext cx="5434948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78" y="1681907"/>
            <a:ext cx="5486169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36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Purp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7200" spc="-150" baseline="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  <a:prstGeom prst="rect">
            <a:avLst/>
          </a:prstGeom>
        </p:spPr>
        <p:txBody>
          <a:bodyPr lIns="91306" tIns="45654" rIns="91306" bIns="45654"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57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46" y="0"/>
            <a:ext cx="5981671" cy="6858000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1"/>
            <a:ext cx="5434948" cy="11784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42" y="2734985"/>
            <a:ext cx="5445583" cy="6093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885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1" y="1447801"/>
            <a:ext cx="5434948" cy="11784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27" y="2734985"/>
            <a:ext cx="5445583" cy="6093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" y="0"/>
            <a:ext cx="5981671" cy="6858000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sp>
        <p:nvSpPr>
          <p:cNvPr id="7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2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-9516" y="0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9"/>
            <a:ext cx="5233764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40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78" y="1681907"/>
            <a:ext cx="5486169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482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46" y="0"/>
            <a:ext cx="5981671" cy="6858000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4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1"/>
            <a:ext cx="5434948" cy="11784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42" y="2734985"/>
            <a:ext cx="5445583" cy="6093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78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68" y="0"/>
            <a:ext cx="6223032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1" y="1447801"/>
            <a:ext cx="5434948" cy="11784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5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27" y="2734985"/>
            <a:ext cx="5445583" cy="6093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4240" indent="-380933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240" indent="-228560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8987" indent="-228560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7547" indent="-228560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" y="0"/>
            <a:ext cx="5981671" cy="6858000"/>
          </a:xfrm>
        </p:spPr>
        <p:txBody>
          <a:bodyPr lIns="182880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sp>
        <p:nvSpPr>
          <p:cNvPr id="10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93" y="6151725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3444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36" y="1358063"/>
            <a:ext cx="11155093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 b="0" i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36" y="4343427"/>
            <a:ext cx="11155093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760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1" y="857250"/>
            <a:ext cx="12192000" cy="512445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36" y="1358063"/>
            <a:ext cx="11155093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36" y="4343427"/>
            <a:ext cx="11155093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533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899" tIns="60949" rIns="121899" bIns="60949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0"/>
          <a:stretch/>
        </p:blipFill>
        <p:spPr bwMode="black">
          <a:xfrm>
            <a:off x="10301469" y="6142288"/>
            <a:ext cx="1604571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850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40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 i="0"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-3175" y="1155940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8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56" y="1447810"/>
            <a:ext cx="11155093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339725" indent="0">
              <a:lnSpc>
                <a:spcPct val="95000"/>
              </a:lnSpc>
              <a:buNone/>
              <a:defRPr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573088" indent="0">
              <a:lnSpc>
                <a:spcPct val="95000"/>
              </a:lnSpc>
              <a:buNone/>
              <a:defRPr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798513" indent="0">
              <a:lnSpc>
                <a:spcPct val="95000"/>
              </a:lnSpc>
              <a:buNone/>
              <a:defRPr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1030288" indent="0">
              <a:lnSpc>
                <a:spcPct val="95000"/>
              </a:lnSpc>
              <a:buNone/>
              <a:defRPr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992804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unchy Slide Cy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8800" spc="-3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439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36" y="228609"/>
            <a:ext cx="11155093" cy="664797"/>
          </a:xfrm>
        </p:spPr>
        <p:txBody>
          <a:bodyPr/>
          <a:lstStyle>
            <a:lvl1pPr>
              <a:defRPr sz="4800" b="0" i="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Pro 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48" y="1447799"/>
            <a:ext cx="11151917" cy="204363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FFFF"/>
              </a:buClr>
              <a:buSzPct val="90000"/>
              <a:buFont typeface="Arial" pitchFamily="34" charset="0"/>
              <a:buChar char="•"/>
              <a:defRPr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Pro Light"/>
              </a:defRPr>
            </a:lvl1pPr>
            <a:lvl2pPr marL="628650" indent="-285750">
              <a:buClr>
                <a:srgbClr val="FFFFFF"/>
              </a:buClr>
              <a:buSzPct val="90000"/>
              <a:buFont typeface="Arial" pitchFamily="34" charset="0"/>
              <a:buChar char="•"/>
              <a:defRPr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Pro Light"/>
              </a:defRPr>
            </a:lvl2pPr>
            <a:lvl3pPr marL="914400" indent="-285750">
              <a:buClr>
                <a:srgbClr val="FFFFFF"/>
              </a:buClr>
              <a:buSzPct val="90000"/>
              <a:buFont typeface="Arial" pitchFamily="34" charset="0"/>
              <a:buChar char="•"/>
              <a:defRPr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Pro Light"/>
              </a:defRPr>
            </a:lvl3pPr>
            <a:lvl4pPr marL="1143000" indent="-228600">
              <a:buClr>
                <a:srgbClr val="FFFFFF"/>
              </a:buClr>
              <a:buSzPct val="90000"/>
              <a:buFont typeface="Arial" pitchFamily="34" charset="0"/>
              <a:buChar char="•"/>
              <a:defRPr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Pro Light"/>
              </a:defRPr>
            </a:lvl4pPr>
            <a:lvl5pPr marL="1371600" indent="-228600">
              <a:buClr>
                <a:srgbClr val="FFFFFF"/>
              </a:buClr>
              <a:buSzPct val="90000"/>
              <a:buFont typeface="Arial" pitchFamily="34" charset="0"/>
              <a:buChar char="•"/>
              <a:defRPr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Pro Light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3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 sz="3600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24981997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Slide Cy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93" y="6151725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724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b="0" i="0"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n-lt"/>
                <a:cs typeface="Segoe Pro Display Ligh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982" y="6151723"/>
            <a:ext cx="1606199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39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6868" y="1867318"/>
            <a:ext cx="11151917" cy="1218795"/>
          </a:xfrm>
        </p:spPr>
        <p:txBody>
          <a:bodyPr lIns="91440" anchor="b" anchorCtr="0"/>
          <a:lstStyle>
            <a:lvl1pPr>
              <a:defRPr sz="72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93844" y="3842053"/>
            <a:ext cx="10240453" cy="461665"/>
          </a:xfrm>
        </p:spPr>
        <p:txBody>
          <a:bodyPr lIns="12700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b="0" i="0" kern="1200" spc="-71" baseline="0" dirty="0">
                <a:solidFill>
                  <a:schemeClr val="bg1"/>
                </a:solidFill>
                <a:latin typeface="+mn-lt"/>
                <a:ea typeface="+mn-ea"/>
                <a:cs typeface="Segoe Pro Light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3209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2" y="4343429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b="0" i="0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8091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i="0" kern="1200" cap="none" spc="-399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Segoe Pro Light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392" y="1447800"/>
            <a:ext cx="10240453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7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71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 b="0" i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231434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45653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692721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31837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231434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45653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692721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50984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283747" indent="-283747">
              <a:buFont typeface="Wingdings" pitchFamily="2" charset="2"/>
              <a:buChar char=""/>
              <a:defRPr sz="4000"/>
            </a:lvl1pPr>
            <a:lvl2pPr marL="516767" indent="-233021">
              <a:buFont typeface="Wingdings" pitchFamily="2" charset="2"/>
              <a:buChar char=""/>
              <a:defRPr>
                <a:latin typeface="+mn-lt"/>
              </a:defRPr>
            </a:lvl2pPr>
            <a:lvl3pPr marL="740275" indent="-223510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3058" indent="-172784">
              <a:buFont typeface="Wingdings" pitchFamily="2" charset="2"/>
              <a:buChar char=""/>
              <a:defRPr>
                <a:latin typeface="+mn-lt"/>
              </a:defRPr>
            </a:lvl4pPr>
            <a:lvl5pPr marL="1085843" indent="-172784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05422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spcBef>
                <a:spcPts val="480"/>
              </a:spcBef>
              <a:buNone/>
              <a:defRPr sz="2000"/>
            </a:lvl2pPr>
            <a:lvl3pPr marL="0" indent="0">
              <a:spcBef>
                <a:spcPts val="480"/>
              </a:spcBef>
              <a:buNone/>
              <a:defRPr sz="2000"/>
            </a:lvl3pPr>
            <a:lvl4pPr marL="0" indent="0">
              <a:spcBef>
                <a:spcPts val="480"/>
              </a:spcBef>
              <a:buNone/>
              <a:defRPr sz="2000"/>
            </a:lvl4pPr>
            <a:lvl5pPr marL="0" indent="0">
              <a:spcBef>
                <a:spcPts val="480"/>
              </a:spcBef>
              <a:buNone/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1486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14"/>
            <a:ext cx="5434947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61" y="1681907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2520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unchy Slide Oran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8800" spc="-3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61274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262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325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6" y="-1587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9" y="616815"/>
            <a:ext cx="5233764" cy="12834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5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8929" y="689002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5"/>
          <p:cNvSpPr>
            <a:spLocks noGrp="1"/>
          </p:cNvSpPr>
          <p:nvPr>
            <p:ph sz="quarter" idx="13"/>
          </p:nvPr>
        </p:nvSpPr>
        <p:spPr>
          <a:xfrm>
            <a:off x="520840" y="1900250"/>
            <a:ext cx="5256813" cy="6152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6672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4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181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85" y="0"/>
            <a:ext cx="622303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5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40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1" y="857259"/>
            <a:ext cx="12192000" cy="51244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8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9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75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54778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8012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55941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18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66" y="1447810"/>
            <a:ext cx="11155095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5778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42" y="228614"/>
            <a:ext cx="11155095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FFFF"/>
              </a:buClr>
              <a:buSzPct val="90000"/>
              <a:buFontTx/>
              <a:buNone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4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171" tIns="76085" rIns="152171" bIns="76085" anchor="b" anchorCtr="0">
            <a:noAutofit/>
          </a:bodyPr>
          <a:lstStyle>
            <a:lvl1pPr algn="r">
              <a:buFont typeface="Arial" pitchFamily="34" charset="0"/>
              <a:buNone/>
              <a:defRPr sz="36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850493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unchy Slide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8800" spc="-3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9824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b="0" i="0"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n-lt"/>
                <a:cs typeface="Segoe Pro Display Ligh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982" y="6151723"/>
            <a:ext cx="1606199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94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6868" y="1867318"/>
            <a:ext cx="11151917" cy="1218795"/>
          </a:xfrm>
        </p:spPr>
        <p:txBody>
          <a:bodyPr lIns="91440" anchor="b" anchorCtr="0"/>
          <a:lstStyle>
            <a:lvl1pPr>
              <a:defRPr sz="72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93844" y="3842053"/>
            <a:ext cx="10240453" cy="461665"/>
          </a:xfrm>
        </p:spPr>
        <p:txBody>
          <a:bodyPr lIns="12700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b="0" i="0" kern="1200" spc="-71" baseline="0" dirty="0">
                <a:solidFill>
                  <a:schemeClr val="bg1"/>
                </a:solidFill>
                <a:latin typeface="+mn-lt"/>
                <a:ea typeface="+mn-ea"/>
                <a:cs typeface="Segoe Pro Light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0532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2" y="4343429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b="0" i="0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8091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i="0" kern="1200" cap="none" spc="-399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Segoe Pro Light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392" y="1447800"/>
            <a:ext cx="10240453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7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84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 b="0" i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231434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45653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692721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03029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231434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456530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692721" indent="0">
              <a:buNone/>
              <a:defRPr sz="2000" b="0" i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2471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283747" indent="-283747">
              <a:buFont typeface="Wingdings" pitchFamily="2" charset="2"/>
              <a:buChar char=""/>
              <a:defRPr sz="4000"/>
            </a:lvl1pPr>
            <a:lvl2pPr marL="516767" indent="-233021">
              <a:buFont typeface="Wingdings" pitchFamily="2" charset="2"/>
              <a:buChar char=""/>
              <a:defRPr>
                <a:latin typeface="+mn-lt"/>
              </a:defRPr>
            </a:lvl2pPr>
            <a:lvl3pPr marL="740275" indent="-223510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3058" indent="-172784">
              <a:buFont typeface="Wingdings" pitchFamily="2" charset="2"/>
              <a:buChar char=""/>
              <a:defRPr>
                <a:latin typeface="+mn-lt"/>
              </a:defRPr>
            </a:lvl4pPr>
            <a:lvl5pPr marL="1085843" indent="-172784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06204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spcBef>
                <a:spcPts val="480"/>
              </a:spcBef>
              <a:buNone/>
              <a:defRPr sz="2000"/>
            </a:lvl2pPr>
            <a:lvl3pPr marL="0" indent="0">
              <a:spcBef>
                <a:spcPts val="480"/>
              </a:spcBef>
              <a:buNone/>
              <a:defRPr sz="2000"/>
            </a:lvl3pPr>
            <a:lvl4pPr marL="0" indent="0">
              <a:spcBef>
                <a:spcPts val="480"/>
              </a:spcBef>
              <a:buNone/>
              <a:defRPr sz="2000"/>
            </a:lvl4pPr>
            <a:lvl5pPr marL="0" indent="0">
              <a:spcBef>
                <a:spcPts val="480"/>
              </a:spcBef>
              <a:buNone/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71988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14"/>
            <a:ext cx="5434947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61" y="1681907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47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889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540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unchy Slide Blu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8800" spc="-3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11413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6" y="-1587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9" y="616815"/>
            <a:ext cx="5233764" cy="12834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5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8929" y="689002"/>
            <a:ext cx="54861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b="0" i="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5"/>
          <p:cNvSpPr>
            <a:spLocks noGrp="1"/>
          </p:cNvSpPr>
          <p:nvPr>
            <p:ph sz="quarter" idx="13"/>
          </p:nvPr>
        </p:nvSpPr>
        <p:spPr>
          <a:xfrm>
            <a:off x="520840" y="1900250"/>
            <a:ext cx="5256813" cy="6152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1226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4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7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062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85" y="0"/>
            <a:ext cx="622303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3" y="1447802"/>
            <a:ext cx="5434947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500" b="0" i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cs typeface="Segoe Pro Ligh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4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b="0" i="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Pro Light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181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1" y="857259"/>
            <a:ext cx="12192000" cy="51244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8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9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 b="0" i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Segoe Pro Light"/>
                <a:cs typeface="Segoe Pro Ligh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419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08794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9613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55941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18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66" y="1447810"/>
            <a:ext cx="11155095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1pPr>
            <a:lvl2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2pPr>
            <a:lvl3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3pPr>
            <a:lvl4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4pPr>
            <a:lvl5pPr marL="0" indent="0">
              <a:lnSpc>
                <a:spcPct val="95000"/>
              </a:lnSpc>
              <a:buNone/>
              <a:defRPr sz="2000" b="0" i="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+mn-lt"/>
                <a:cs typeface="Segoe Pro Ligh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2"/>
          <p:cNvSpPr>
            <a:spLocks noGrp="1"/>
          </p:cNvSpPr>
          <p:nvPr userDrawn="1"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/>
          <a:p>
            <a:fld id="{727B4C2D-45E2-4621-8491-2995EB46A674}" type="slidenum">
              <a:rPr lang="en-US" smtClean="0">
                <a:solidFill>
                  <a:srgbClr val="797A7D"/>
                </a:solidFill>
              </a:rPr>
              <a:pPr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7351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42" y="228614"/>
            <a:ext cx="11155095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FFFF"/>
              </a:buClr>
              <a:buSzPct val="90000"/>
              <a:buFontTx/>
              <a:buNone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2pPr>
            <a:lvl3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3pPr>
            <a:lvl4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4pPr>
            <a:lvl5pPr marL="0" indent="0">
              <a:buClr>
                <a:srgbClr val="FFFFFF"/>
              </a:buClr>
              <a:buSzPct val="90000"/>
              <a:buFontTx/>
              <a:buNone/>
              <a:defRPr sz="2000" b="0" i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+mn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4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171" tIns="76085" rIns="152171" bIns="76085" anchor="b" anchorCtr="0">
            <a:noAutofit/>
          </a:bodyPr>
          <a:lstStyle>
            <a:lvl1pPr algn="r">
              <a:buFont typeface="Arial" pitchFamily="34" charset="0"/>
              <a:buNone/>
              <a:defRPr sz="36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2676953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&amp; 2-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2pPr>
            <a:lvl3pPr marL="2330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14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7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3430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6" y="4343428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9679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kern="1200" cap="none" spc="-399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396" y="1447800"/>
            <a:ext cx="10240453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7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029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unchy Slide Purp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8800" spc="-3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2583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 Cy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7013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 Oran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485622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61541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 Blu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947291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 Purp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387376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805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6971359" y="5178109"/>
            <a:ext cx="4686968" cy="115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22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</p:spPr>
        <p:txBody>
          <a:bodyPr anchor="b" anchorCtr="0"/>
          <a:lstStyle>
            <a:lvl1pPr>
              <a:defRPr sz="88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7099" y="6160248"/>
            <a:ext cx="1898940" cy="467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4157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6" y="4343428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9679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kern="1200" cap="none" spc="-399" baseline="0" dirty="0" smtClean="0">
                <a:ln w="3175">
                  <a:noFill/>
                </a:ln>
                <a:solidFill>
                  <a:schemeClr val="tx2"/>
                </a:soli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396" y="1447800"/>
            <a:ext cx="10240453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7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851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FA4A93B8-B23A-4F35-A6A2-2F1F9227CD90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8517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solidFill>
                  <a:schemeClr val="tx2"/>
                </a:soli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9860553" y="5862209"/>
            <a:ext cx="1158008" cy="840055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022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44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283747" indent="-283747">
              <a:buFont typeface="Wingdings" pitchFamily="2" charset="2"/>
              <a:buChar char=""/>
              <a:defRPr sz="4000"/>
            </a:lvl1pPr>
            <a:lvl2pPr marL="516767" indent="-233021">
              <a:buFont typeface="Wingdings" pitchFamily="2" charset="2"/>
              <a:buChar char=""/>
              <a:defRPr>
                <a:latin typeface="+mn-lt"/>
              </a:defRPr>
            </a:lvl2pPr>
            <a:lvl3pPr marL="740275" indent="-223510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3058" indent="-172784">
              <a:buFont typeface="Wingdings" pitchFamily="2" charset="2"/>
              <a:buChar char=""/>
              <a:defRPr>
                <a:latin typeface="+mn-lt"/>
              </a:defRPr>
            </a:lvl4pPr>
            <a:lvl5pPr marL="1085843" indent="-172784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449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solidFill>
                  <a:schemeClr val="tx2"/>
                </a:solidFill>
                <a:latin typeface="+mj-lt"/>
              </a:defRPr>
            </a:lvl1pPr>
            <a:lvl2pPr marL="0" indent="0">
              <a:buNone/>
              <a:defRPr sz="2000"/>
            </a:lvl2pPr>
            <a:lvl3pPr marL="233021" indent="0">
              <a:buNone/>
              <a:defRPr sz="2000"/>
            </a:lvl3pPr>
            <a:lvl4pPr marL="456530" indent="0">
              <a:buNone/>
              <a:defRPr sz="2000"/>
            </a:lvl4pPr>
            <a:lvl5pPr marL="692721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7450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2pPr>
            <a:lvl3pPr marL="2330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275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0839" y="1447813"/>
            <a:ext cx="5396365" cy="2351413"/>
          </a:xfrm>
        </p:spPr>
        <p:txBody>
          <a:bodyPr>
            <a:spAutoFit/>
          </a:bodyPr>
          <a:lstStyle>
            <a:lvl1pPr marL="291671" indent="-291671">
              <a:spcBef>
                <a:spcPts val="1198"/>
              </a:spcBef>
              <a:buClr>
                <a:schemeClr val="bg2"/>
              </a:buClr>
              <a:buSzPct val="100000"/>
              <a:buFont typeface="Wingdings" pitchFamily="2" charset="2"/>
              <a:buChar char="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19936" indent="-228265">
              <a:defRPr sz="2000"/>
            </a:lvl2pPr>
            <a:lvl3pPr marL="684795" indent="-164858">
              <a:tabLst/>
              <a:defRPr sz="2000"/>
            </a:lvl3pPr>
            <a:lvl4pPr marL="862333" indent="-177539">
              <a:defRPr/>
            </a:lvl4pPr>
            <a:lvl5pPr marL="1027191" indent="-164858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79564" y="1447814"/>
            <a:ext cx="5396365" cy="2720745"/>
          </a:xfrm>
        </p:spPr>
        <p:txBody>
          <a:bodyPr>
            <a:spAutoFit/>
          </a:bodyPr>
          <a:lstStyle>
            <a:lvl1pPr marL="339227" indent="-339227">
              <a:spcBef>
                <a:spcPts val="1198"/>
              </a:spcBef>
              <a:buClr>
                <a:schemeClr val="bg2"/>
              </a:buClr>
              <a:buFont typeface="Arial" pitchFamily="34" charset="0"/>
              <a:buChar char="•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634069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62333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7191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04731" indent="-342397">
              <a:defRPr lang="en-US" sz="2000" kern="1200" spc="0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91671" marR="0" lvl="0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Click to edit Master text styles</a:t>
            </a:r>
          </a:p>
          <a:p>
            <a:pPr marL="291671" marR="0" lvl="1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Second level</a:t>
            </a:r>
          </a:p>
          <a:p>
            <a:pPr marL="291671" marR="0" lvl="2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Third level</a:t>
            </a:r>
          </a:p>
          <a:p>
            <a:pPr marL="291671" marR="0" lvl="3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Fourth level</a:t>
            </a:r>
          </a:p>
          <a:p>
            <a:pPr marL="291671" marR="0" lvl="4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040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42" y="1447814"/>
            <a:ext cx="2438399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solidFill>
                  <a:schemeClr val="tx2"/>
                </a:soli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509666" y="1671275"/>
            <a:ext cx="8166271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732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14"/>
            <a:ext cx="5434948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solidFill>
                  <a:schemeClr val="tx2"/>
                </a:soli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80" y="1681907"/>
            <a:ext cx="5486169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317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solidFill>
                  <a:schemeClr val="tx2"/>
                </a:soli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388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1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solidFill>
                  <a:schemeClr val="tx2"/>
                </a:soli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563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FA4A93B8-B23A-4F35-A6A2-2F1F9227CD90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8939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-9516" y="0"/>
            <a:ext cx="5988023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14"/>
            <a:ext cx="5233764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80" y="1681907"/>
            <a:ext cx="5486169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00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white">
          <a:xfrm>
            <a:off x="0" y="0"/>
            <a:ext cx="6221445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227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5968968" y="0"/>
            <a:ext cx="6223032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1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7099" y="6160248"/>
            <a:ext cx="1898940" cy="467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832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0" y="857259"/>
            <a:ext cx="12192000" cy="5124451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3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8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97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5188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927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0" y="1155941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18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66" y="1447810"/>
            <a:ext cx="11155095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1pPr>
            <a:lvl2pPr marL="33922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2pPr>
            <a:lvl3pPr marL="57224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3pPr>
            <a:lvl4pPr marL="797342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4pPr>
            <a:lvl5pPr marL="102877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3233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42" y="228609"/>
            <a:ext cx="11155095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342397" indent="-342397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7727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3058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141323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69588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3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171" tIns="76085" rIns="152171" bIns="76085" anchor="b" anchorCtr="0">
            <a:noAutofit/>
          </a:bodyPr>
          <a:lstStyle>
            <a:lvl1pPr algn="r">
              <a:buFont typeface="Arial" pitchFamily="34" charset="0"/>
              <a:buNone/>
              <a:defRPr sz="36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27615344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3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>
                <a:solidFill>
                  <a:schemeClr val="tx2"/>
                </a:soli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8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0009919" y="6160911"/>
            <a:ext cx="1896135" cy="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808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Cy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7200" spc="-150" baseline="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  <a:prstGeom prst="rect">
            <a:avLst/>
          </a:prstGeom>
        </p:spPr>
        <p:txBody>
          <a:bodyPr lIns="91306" tIns="45654" rIns="91306" bIns="45654"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24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283747" indent="-283747">
              <a:buFont typeface="Wingdings" pitchFamily="2" charset="2"/>
              <a:buChar char=""/>
              <a:defRPr sz="4000"/>
            </a:lvl1pPr>
            <a:lvl2pPr marL="516767" indent="-233021">
              <a:buFont typeface="Wingdings" pitchFamily="2" charset="2"/>
              <a:buChar char=""/>
              <a:defRPr>
                <a:latin typeface="+mn-lt"/>
              </a:defRPr>
            </a:lvl2pPr>
            <a:lvl3pPr marL="740275" indent="-223510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3058" indent="-172784">
              <a:buFont typeface="Wingdings" pitchFamily="2" charset="2"/>
              <a:buChar char=""/>
              <a:defRPr>
                <a:latin typeface="+mn-lt"/>
              </a:defRPr>
            </a:lvl4pPr>
            <a:lvl5pPr marL="1085843" indent="-172784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FA4A93B8-B23A-4F35-A6A2-2F1F9227CD90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32488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range">
    <p:bg>
      <p:bgPr>
        <a:solidFill>
          <a:srgbClr val="EB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7200" spc="-150" baseline="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  <a:prstGeom prst="rect">
            <a:avLst/>
          </a:prstGeom>
        </p:spPr>
        <p:txBody>
          <a:bodyPr lIns="91306" tIns="45654" rIns="91306" bIns="45654"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76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7200" spc="-150" baseline="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  <a:prstGeom prst="rect">
            <a:avLst/>
          </a:prstGeom>
        </p:spPr>
        <p:txBody>
          <a:bodyPr lIns="91306" tIns="45654" rIns="91306" bIns="45654"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074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Blu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7200" spc="-150" baseline="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  <a:prstGeom prst="rect">
            <a:avLst/>
          </a:prstGeom>
        </p:spPr>
        <p:txBody>
          <a:bodyPr lIns="91306" tIns="45654" rIns="91306" bIns="45654"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836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urp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7200" spc="-150" baseline="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  <a:prstGeom prst="rect">
            <a:avLst/>
          </a:prstGeom>
        </p:spPr>
        <p:txBody>
          <a:bodyPr lIns="91306" tIns="45654" rIns="91306" bIns="45654"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880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chy Slide Cy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8800" spc="-3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7346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chy Slide Oran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8800" spc="-3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9616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chy Slide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8800" spc="-3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27778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chy Slide Blu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8800" spc="-3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968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chy Slide Purp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  <a:prstGeom prst="rect">
            <a:avLst/>
          </a:prstGeom>
        </p:spPr>
        <p:txBody>
          <a:bodyPr lIns="91306" tIns="45654" rIns="91306" bIns="45654" anchor="b" anchorCtr="0"/>
          <a:lstStyle>
            <a:lvl1pPr>
              <a:defRPr sz="8800" spc="-3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08472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Cy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0471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/>
            </a:lvl2pPr>
            <a:lvl3pPr marL="233021" indent="0">
              <a:buNone/>
              <a:defRPr sz="2000"/>
            </a:lvl3pPr>
            <a:lvl4pPr marL="456530" indent="0">
              <a:buNone/>
              <a:defRPr sz="2000"/>
            </a:lvl4pPr>
            <a:lvl5pPr marL="692721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FA4A93B8-B23A-4F35-A6A2-2F1F9227CD90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99718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Oran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6399593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7497168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Blu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035976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Purp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330774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2050" name="Picture 2" descr="C:\Users\hannahr\Desktop\ShrPt_h_rgb_r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1"/>
          <a:stretch/>
        </p:blipFill>
        <p:spPr bwMode="auto">
          <a:xfrm>
            <a:off x="7986449" y="4971035"/>
            <a:ext cx="3558339" cy="118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39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</p:spPr>
        <p:txBody>
          <a:bodyPr anchor="b" anchorCtr="0"/>
          <a:lstStyle>
            <a:lvl1pPr>
              <a:defRPr sz="88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3074" name="Picture 2" descr="C:\Users\hannahr\Desktop\ShrPt_h_rgb_r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1"/>
          <a:stretch/>
        </p:blipFill>
        <p:spPr bwMode="auto">
          <a:xfrm>
            <a:off x="2400928" y="5129241"/>
            <a:ext cx="3125013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1503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6" y="4343428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9679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kern="1200" cap="none" spc="-399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396" y="1447800"/>
            <a:ext cx="10240453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7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24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3022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3022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98691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3022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3022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94569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283747" indent="-283747">
              <a:buFont typeface="Wingdings" pitchFamily="2" charset="2"/>
              <a:buChar char=""/>
              <a:defRPr sz="4000"/>
            </a:lvl1pPr>
            <a:lvl2pPr marL="516767" indent="-233021">
              <a:buFont typeface="Wingdings" pitchFamily="2" charset="2"/>
              <a:buChar char=""/>
              <a:defRPr>
                <a:latin typeface="+mn-lt"/>
              </a:defRPr>
            </a:lvl2pPr>
            <a:lvl3pPr marL="740275" indent="-223510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3058" indent="-172784">
              <a:buFont typeface="Wingdings" pitchFamily="2" charset="2"/>
              <a:buChar char=""/>
              <a:defRPr>
                <a:latin typeface="+mn-lt"/>
              </a:defRPr>
            </a:lvl4pPr>
            <a:lvl5pPr marL="1085843" indent="-172784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3022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3022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7592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2pPr>
            <a:lvl3pPr marL="2330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FA4A93B8-B23A-4F35-A6A2-2F1F9227CD90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12770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/>
            </a:lvl2pPr>
            <a:lvl3pPr marL="233021" indent="0">
              <a:buNone/>
              <a:defRPr sz="2000"/>
            </a:lvl3pPr>
            <a:lvl4pPr marL="456530" indent="0">
              <a:buNone/>
              <a:defRPr sz="2000"/>
            </a:lvl4pPr>
            <a:lvl5pPr marL="692721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3022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3022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64180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0839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sz="4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2pPr>
            <a:lvl3pPr marL="2330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279564" y="1447809"/>
            <a:ext cx="5396365" cy="2462213"/>
          </a:xfrm>
        </p:spPr>
        <p:txBody>
          <a:bodyPr/>
          <a:lstStyle>
            <a:lvl1pPr marL="0" indent="0">
              <a:spcBef>
                <a:spcPts val="1198"/>
              </a:spcBef>
              <a:buNone/>
              <a:defRPr lang="en-US" sz="4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317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33021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9699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 smtClean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6380" marR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-71" baseline="0" dirty="0">
                <a:gradFill>
                  <a:gsLst>
                    <a:gs pos="1000">
                      <a:schemeClr val="bg2"/>
                    </a:gs>
                    <a:gs pos="98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text styles</a:t>
            </a:r>
          </a:p>
          <a:p>
            <a:pPr marL="0" marR="0" lvl="1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Second level</a:t>
            </a:r>
          </a:p>
          <a:p>
            <a:pPr marL="0" marR="0" lvl="2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Third level</a:t>
            </a:r>
          </a:p>
          <a:p>
            <a:pPr marL="0" marR="0" lvl="3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Fourth level</a:t>
            </a:r>
          </a:p>
          <a:p>
            <a:pPr marL="0" marR="0" lvl="4" indent="0" algn="l" defTabSz="91302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3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3022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3022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10007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0839" y="1447813"/>
            <a:ext cx="5396365" cy="2351413"/>
          </a:xfrm>
        </p:spPr>
        <p:txBody>
          <a:bodyPr>
            <a:spAutoFit/>
          </a:bodyPr>
          <a:lstStyle>
            <a:lvl1pPr marL="291671" indent="-291671">
              <a:spcBef>
                <a:spcPts val="1198"/>
              </a:spcBef>
              <a:buClr>
                <a:schemeClr val="bg2"/>
              </a:buClr>
              <a:buSzPct val="100000"/>
              <a:buFont typeface="Wingdings" pitchFamily="2" charset="2"/>
              <a:buChar char="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19936" indent="-228265">
              <a:defRPr sz="2000"/>
            </a:lvl2pPr>
            <a:lvl3pPr marL="684795" indent="-164858">
              <a:tabLst/>
              <a:defRPr sz="2000"/>
            </a:lvl3pPr>
            <a:lvl4pPr marL="862333" indent="-177539">
              <a:defRPr/>
            </a:lvl4pPr>
            <a:lvl5pPr marL="1027191" indent="-164858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79564" y="1447814"/>
            <a:ext cx="5396365" cy="2720745"/>
          </a:xfrm>
        </p:spPr>
        <p:txBody>
          <a:bodyPr>
            <a:spAutoFit/>
          </a:bodyPr>
          <a:lstStyle>
            <a:lvl1pPr marL="339227" indent="-339227">
              <a:spcBef>
                <a:spcPts val="1198"/>
              </a:spcBef>
              <a:buClr>
                <a:schemeClr val="bg2"/>
              </a:buClr>
              <a:buFont typeface="Arial" pitchFamily="34" charset="0"/>
              <a:buChar char="•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634069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62333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7191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04731" indent="-342397">
              <a:defRPr lang="en-US" sz="2000" kern="1200" spc="0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91671" marR="0" lvl="0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Click to edit Master text styles</a:t>
            </a:r>
          </a:p>
          <a:p>
            <a:pPr marL="291671" marR="0" lvl="1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Second level</a:t>
            </a:r>
          </a:p>
          <a:p>
            <a:pPr marL="291671" marR="0" lvl="2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Third level</a:t>
            </a:r>
          </a:p>
          <a:p>
            <a:pPr marL="291671" marR="0" lvl="3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Fourth level</a:t>
            </a:r>
          </a:p>
          <a:p>
            <a:pPr marL="291671" marR="0" lvl="4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3022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3022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48589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&amp; Smal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14"/>
            <a:ext cx="5434948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80" y="1681907"/>
            <a:ext cx="5486169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3022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3022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3252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3022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3022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51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1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5299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Block Header on Left &amp; Text on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white">
          <a:xfrm>
            <a:off x="-9516" y="0"/>
            <a:ext cx="598802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14"/>
            <a:ext cx="5233764" cy="16619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80" y="1681907"/>
            <a:ext cx="5486169" cy="332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None/>
              <a:defRPr lang="en-US" sz="2000" kern="1200" spc="0" dirty="0" smtClean="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12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Block text w/Photo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white">
          <a:xfrm>
            <a:off x="0" y="0"/>
            <a:ext cx="6221445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0835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52085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10332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034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Block text w/Photo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white">
          <a:xfrm>
            <a:off x="5968968" y="0"/>
            <a:ext cx="6223032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9711" y="1447802"/>
            <a:ext cx="5434948" cy="11784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000" b="0" cap="none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 marL="608599" indent="0">
              <a:buNone/>
              <a:defRPr sz="2700" b="1"/>
            </a:lvl2pPr>
            <a:lvl3pPr marL="1217199" indent="0">
              <a:buNone/>
              <a:defRPr sz="2400" b="1"/>
            </a:lvl3pPr>
            <a:lvl4pPr marL="1825798" indent="0">
              <a:buNone/>
              <a:defRPr sz="2100" b="1"/>
            </a:lvl4pPr>
            <a:lvl5pPr marL="2434397" indent="0">
              <a:buNone/>
              <a:defRPr sz="2100" b="1"/>
            </a:lvl5pPr>
            <a:lvl6pPr marL="3042997" indent="0">
              <a:buNone/>
              <a:defRPr sz="2100" b="1"/>
            </a:lvl6pPr>
            <a:lvl7pPr marL="3651596" indent="0">
              <a:buNone/>
              <a:defRPr sz="2100" b="1"/>
            </a:lvl7pPr>
            <a:lvl8pPr marL="4260194" indent="0">
              <a:buNone/>
              <a:defRPr sz="2100" b="1"/>
            </a:lvl8pPr>
            <a:lvl9pPr marL="4868795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styles.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3"/>
          </p:nvPr>
        </p:nvSpPr>
        <p:spPr>
          <a:xfrm>
            <a:off x="6219730" y="2735013"/>
            <a:ext cx="5445583" cy="60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1198"/>
              </a:spcBef>
              <a:buFont typeface="Arial" pitchFamily="34" charset="0"/>
              <a:buNone/>
              <a:defRPr lang="en-US" sz="2000" kern="1200" spc="0" dirty="0" smtClean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lt"/>
                <a:ea typeface="+mn-ea"/>
                <a:cs typeface="Segoe UI" pitchFamily="34" charset="0"/>
              </a:defRPr>
            </a:lvl1pPr>
            <a:lvl2pPr marL="912898" indent="-380374">
              <a:defRPr lang="en-US" sz="21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2898" indent="-228225">
              <a:defRPr lang="en-US" sz="19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17199" indent="-228225">
              <a:defRPr lang="en-US" sz="16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445424" indent="-228225">
              <a:defRPr lang="en-US" sz="16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" y="0"/>
            <a:ext cx="5981669" cy="6858000"/>
          </a:xfrm>
        </p:spPr>
        <p:txBody>
          <a:bodyPr lIns="182611" anchor="ctr"/>
          <a:lstStyle>
            <a:lvl1pPr marL="0" indent="0" algn="l">
              <a:buNone/>
              <a:defRPr/>
            </a:lvl1pPr>
          </a:lstStyle>
          <a:p>
            <a:r>
              <a:rPr lang="en-US" dirty="0" smtClean="0"/>
              <a:t>Click to insert photo.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3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9049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 Block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white">
          <a:xfrm>
            <a:off x="0" y="857259"/>
            <a:ext cx="12192000" cy="51244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520842" y="1358063"/>
            <a:ext cx="11155095" cy="2863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64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3022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3022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3"/>
          </p:nvPr>
        </p:nvSpPr>
        <p:spPr>
          <a:xfrm>
            <a:off x="520842" y="4343428"/>
            <a:ext cx="11155095" cy="470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60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 sz="6400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8399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0839" y="1447813"/>
            <a:ext cx="5396365" cy="2351413"/>
          </a:xfrm>
        </p:spPr>
        <p:txBody>
          <a:bodyPr>
            <a:spAutoFit/>
          </a:bodyPr>
          <a:lstStyle>
            <a:lvl1pPr marL="291671" indent="-291671">
              <a:spcBef>
                <a:spcPts val="1198"/>
              </a:spcBef>
              <a:buClr>
                <a:schemeClr val="bg2"/>
              </a:buClr>
              <a:buSzPct val="100000"/>
              <a:buFont typeface="Wingdings" pitchFamily="2" charset="2"/>
              <a:buChar char="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19936" indent="-228265">
              <a:defRPr sz="2000"/>
            </a:lvl2pPr>
            <a:lvl3pPr marL="684795" indent="-164858">
              <a:tabLst/>
              <a:defRPr sz="2000"/>
            </a:lvl3pPr>
            <a:lvl4pPr marL="862333" indent="-177539">
              <a:defRPr/>
            </a:lvl4pPr>
            <a:lvl5pPr marL="1027191" indent="-164858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79564" y="1447814"/>
            <a:ext cx="5396365" cy="2720745"/>
          </a:xfrm>
        </p:spPr>
        <p:txBody>
          <a:bodyPr>
            <a:spAutoFit/>
          </a:bodyPr>
          <a:lstStyle>
            <a:lvl1pPr marL="339227" indent="-339227">
              <a:spcBef>
                <a:spcPts val="1198"/>
              </a:spcBef>
              <a:buClr>
                <a:schemeClr val="bg2"/>
              </a:buClr>
              <a:buFont typeface="Arial" pitchFamily="34" charset="0"/>
              <a:buChar char="•"/>
              <a:defRPr lang="en-US" sz="3600" kern="1200" spc="-71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634069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62333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7191" indent="-342397">
              <a:defRPr lang="en-US" sz="2000" kern="1200" spc="0" baseline="0" dirty="0" smtClean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04731" indent="-342397">
              <a:defRPr lang="en-US" sz="2000" kern="1200" spc="0" baseline="0" dirty="0">
                <a:gradFill>
                  <a:gsLst>
                    <a:gs pos="125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91671" marR="0" lvl="0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Click to edit Master text styles</a:t>
            </a:r>
          </a:p>
          <a:p>
            <a:pPr marL="291671" marR="0" lvl="1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Second level</a:t>
            </a:r>
          </a:p>
          <a:p>
            <a:pPr marL="291671" marR="0" lvl="2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Third level</a:t>
            </a:r>
          </a:p>
          <a:p>
            <a:pPr marL="291671" marR="0" lvl="3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Fourth level</a:t>
            </a:r>
          </a:p>
          <a:p>
            <a:pPr marL="291671" marR="0" lvl="4" indent="-291671" algn="l" defTabSz="913022" rtl="0" eaLnBrk="1" fontAlgn="auto" latinLnBrk="0" hangingPunct="1">
              <a:lnSpc>
                <a:spcPct val="90000"/>
              </a:lnSpc>
              <a:spcBef>
                <a:spcPts val="1198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"/>
              <a:tabLst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fld id="{FA4A93B8-B23A-4F35-A6A2-2F1F9227CD90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31507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3022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3022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51" y="6166444"/>
            <a:ext cx="1618295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62474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47898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0" y="1155941"/>
            <a:ext cx="12192000" cy="570206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654" tIns="45654" rIns="45654" bIns="4565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2759" fontAlgn="base">
              <a:spcBef>
                <a:spcPct val="0"/>
              </a:spcBef>
              <a:spcAft>
                <a:spcPct val="0"/>
              </a:spcAft>
            </a:pPr>
            <a:endParaRPr lang="en-US" sz="19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8466" y="1447810"/>
            <a:ext cx="11155095" cy="1988237"/>
          </a:xfrm>
        </p:spPr>
        <p:txBody>
          <a:bodyPr/>
          <a:lstStyle>
            <a:lvl1pPr marL="0" indent="0">
              <a:lnSpc>
                <a:spcPct val="95000"/>
              </a:lnSpc>
              <a:buNone/>
              <a:defRPr sz="32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1pPr>
            <a:lvl2pPr marL="33922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2pPr>
            <a:lvl3pPr marL="57224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3pPr>
            <a:lvl4pPr marL="797342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4pPr>
            <a:lvl5pPr marL="1028777" indent="0">
              <a:lnSpc>
                <a:spcPct val="95000"/>
              </a:lnSpc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5984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520842" y="228609"/>
            <a:ext cx="11155095" cy="664797"/>
          </a:xfrm>
        </p:spPr>
        <p:txBody>
          <a:bodyPr/>
          <a:lstStyle>
            <a:lvl1pPr>
              <a:defRPr sz="480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342397" indent="-342397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27727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3058" indent="-285331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141323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69588" indent="-228265">
              <a:buClr>
                <a:srgbClr val="FFFFFF"/>
              </a:buClr>
              <a:buSzPct val="90000"/>
              <a:buFont typeface="Arial" pitchFamily="34" charset="0"/>
              <a:buChar char="•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3" y="6238903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2171" tIns="76085" rIns="152171" bIns="76085" anchor="b" anchorCtr="0">
            <a:noAutofit/>
          </a:bodyPr>
          <a:lstStyle>
            <a:lvl1pPr algn="r">
              <a:buFont typeface="Arial" pitchFamily="34" charset="0"/>
              <a:buNone/>
              <a:defRPr sz="36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23068524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8952" y="2109543"/>
            <a:ext cx="10240453" cy="997196"/>
          </a:xfrm>
        </p:spPr>
        <p:txBody>
          <a:bodyPr anchor="b" anchorCtr="0"/>
          <a:lstStyle>
            <a:lvl1pPr>
              <a:defRPr sz="7200" spc="-150" baseline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978952" y="3425827"/>
            <a:ext cx="10240453" cy="49859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pc="-71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Title</a:t>
            </a:r>
            <a:endParaRPr lang="en-US" dirty="0"/>
          </a:p>
        </p:txBody>
      </p:sp>
      <p:pic>
        <p:nvPicPr>
          <p:cNvPr id="2050" name="Picture 2" descr="C:\Users\hannahr\Desktop\ShrPt_h_rgb_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1"/>
          <a:stretch/>
        </p:blipFill>
        <p:spPr bwMode="auto">
          <a:xfrm>
            <a:off x="7986449" y="4971035"/>
            <a:ext cx="3558339" cy="118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98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9252" y="2819606"/>
            <a:ext cx="11151917" cy="1218795"/>
          </a:xfrm>
        </p:spPr>
        <p:txBody>
          <a:bodyPr anchor="b" anchorCtr="0"/>
          <a:lstStyle>
            <a:lvl1pPr>
              <a:defRPr sz="8800" spc="-3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3074" name="Picture 2" descr="C:\Users\hannahr\Desktop\ShrPt_h_rgb_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1"/>
          <a:stretch/>
        </p:blipFill>
        <p:spPr bwMode="auto">
          <a:xfrm>
            <a:off x="2400928" y="5129242"/>
            <a:ext cx="3125013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89" y="6151724"/>
            <a:ext cx="1609763" cy="53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96086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392" y="4343429"/>
            <a:ext cx="1024045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en-US" sz="3600" kern="1200" spc="-71" baseline="0" dirty="0">
                <a:gradFill>
                  <a:gsLst>
                    <a:gs pos="2083">
                      <a:schemeClr val="bg2"/>
                    </a:gs>
                    <a:gs pos="99000">
                      <a:schemeClr val="bg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56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30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73393" y="2739679"/>
            <a:ext cx="10248395" cy="1378644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>
              <a:spcBef>
                <a:spcPts val="0"/>
              </a:spcBef>
              <a:buFont typeface="Arial" pitchFamily="34" charset="0"/>
              <a:buNone/>
              <a:defRPr lang="en-US" sz="9600" b="0" kern="1200" cap="none" spc="-399" baseline="0" dirty="0" smtClean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973392" y="1447800"/>
            <a:ext cx="10240453" cy="914096"/>
          </a:xfrm>
        </p:spPr>
        <p:txBody>
          <a:bodyPr wrap="square" anchor="b">
            <a:noAutofit/>
          </a:bodyPr>
          <a:lstStyle>
            <a:lvl1pPr marL="0" indent="0">
              <a:buNone/>
              <a:defRPr sz="6700" spc="-15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5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2-color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600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561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810"/>
            <a:ext cx="11151917" cy="19759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396"/>
              </a:spcBef>
              <a:buNone/>
              <a:defRPr sz="4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  <a:lvl2pPr marL="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2pPr>
            <a:lvl3pPr marL="231434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3pPr>
            <a:lvl4pPr marL="456530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4pPr>
            <a:lvl5pPr marL="692721" indent="0">
              <a:buNone/>
              <a:defRPr sz="20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0966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52" y="1447799"/>
            <a:ext cx="11151917" cy="2043636"/>
          </a:xfrm>
          <a:prstGeom prst="rect">
            <a:avLst/>
          </a:prstGeom>
        </p:spPr>
        <p:txBody>
          <a:bodyPr/>
          <a:lstStyle>
            <a:lvl1pPr marL="283747" indent="-283747">
              <a:buFont typeface="Wingdings" pitchFamily="2" charset="2"/>
              <a:buChar char=""/>
              <a:defRPr sz="4000"/>
            </a:lvl1pPr>
            <a:lvl2pPr marL="516767" indent="-233021">
              <a:buFont typeface="Wingdings" pitchFamily="2" charset="2"/>
              <a:buChar char=""/>
              <a:defRPr>
                <a:latin typeface="+mn-lt"/>
              </a:defRPr>
            </a:lvl2pPr>
            <a:lvl3pPr marL="740275" indent="-223510">
              <a:buFont typeface="Wingdings" pitchFamily="2" charset="2"/>
              <a:buChar char=""/>
              <a:tabLst/>
              <a:defRPr>
                <a:latin typeface="+mn-lt"/>
              </a:defRPr>
            </a:lvl3pPr>
            <a:lvl4pPr marL="913058" indent="-172784">
              <a:buFont typeface="Wingdings" pitchFamily="2" charset="2"/>
              <a:buChar char=""/>
              <a:defRPr>
                <a:latin typeface="+mn-lt"/>
              </a:defRPr>
            </a:lvl4pPr>
            <a:lvl5pPr marL="1085843" indent="-172784">
              <a:buFont typeface="Wingdings" pitchFamily="2" charset="2"/>
              <a:buChar char=""/>
              <a:tabLst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20837" y="6399557"/>
            <a:ext cx="560832" cy="219456"/>
          </a:xfrm>
          <a:prstGeom prst="rect">
            <a:avLst/>
          </a:prstGeom>
        </p:spPr>
        <p:txBody>
          <a:bodyPr lIns="121720" tIns="60860" rIns="121720" bIns="60860" anchor="ctr"/>
          <a:lstStyle>
            <a:lvl1pPr algn="l">
              <a:defRPr sz="1600">
                <a:gradFill>
                  <a:gsLst>
                    <a:gs pos="100000">
                      <a:schemeClr val="bg2"/>
                    </a:gs>
                    <a:gs pos="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gradFill>
                  <a:gsLst>
                    <a:gs pos="100000">
                      <a:srgbClr val="797A7D"/>
                    </a:gs>
                    <a:gs pos="0">
                      <a:srgbClr val="797A7D"/>
                    </a:gs>
                  </a:gsLst>
                  <a:lin ang="5400000" scaled="0"/>
                </a:gradFill>
              </a:rPr>
              <a:pPr defTabSz="914363"/>
              <a:t>‹#›</a:t>
            </a:fld>
            <a:endParaRPr lang="en-US" dirty="0">
              <a:gradFill>
                <a:gsLst>
                  <a:gs pos="100000">
                    <a:srgbClr val="797A7D"/>
                  </a:gs>
                  <a:gs pos="0">
                    <a:srgbClr val="797A7D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136" y="6166445"/>
            <a:ext cx="1618293" cy="52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7635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13" Type="http://schemas.openxmlformats.org/officeDocument/2006/relationships/slideLayout" Target="../slideLayouts/slideLayout173.xml"/><Relationship Id="rId18" Type="http://schemas.openxmlformats.org/officeDocument/2006/relationships/slideLayout" Target="../slideLayouts/slideLayout178.xml"/><Relationship Id="rId3" Type="http://schemas.openxmlformats.org/officeDocument/2006/relationships/slideLayout" Target="../slideLayouts/slideLayout163.xml"/><Relationship Id="rId21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72.xml"/><Relationship Id="rId17" Type="http://schemas.openxmlformats.org/officeDocument/2006/relationships/slideLayout" Target="../slideLayouts/slideLayout177.xml"/><Relationship Id="rId25" Type="http://schemas.openxmlformats.org/officeDocument/2006/relationships/theme" Target="../theme/theme10.xml"/><Relationship Id="rId2" Type="http://schemas.openxmlformats.org/officeDocument/2006/relationships/slideLayout" Target="../slideLayouts/slideLayout162.xml"/><Relationship Id="rId16" Type="http://schemas.openxmlformats.org/officeDocument/2006/relationships/slideLayout" Target="../slideLayouts/slideLayout176.xml"/><Relationship Id="rId20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24" Type="http://schemas.openxmlformats.org/officeDocument/2006/relationships/slideLayout" Target="../slideLayouts/slideLayout184.xml"/><Relationship Id="rId5" Type="http://schemas.openxmlformats.org/officeDocument/2006/relationships/slideLayout" Target="../slideLayouts/slideLayout165.xml"/><Relationship Id="rId15" Type="http://schemas.openxmlformats.org/officeDocument/2006/relationships/slideLayout" Target="../slideLayouts/slideLayout175.xml"/><Relationship Id="rId23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70.xml"/><Relationship Id="rId19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Relationship Id="rId14" Type="http://schemas.openxmlformats.org/officeDocument/2006/relationships/slideLayout" Target="../slideLayouts/slideLayout174.xml"/><Relationship Id="rId22" Type="http://schemas.openxmlformats.org/officeDocument/2006/relationships/slideLayout" Target="../slideLayouts/slideLayout18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13" Type="http://schemas.openxmlformats.org/officeDocument/2006/relationships/slideLayout" Target="../slideLayouts/slideLayout197.xml"/><Relationship Id="rId18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91.xml"/><Relationship Id="rId12" Type="http://schemas.openxmlformats.org/officeDocument/2006/relationships/slideLayout" Target="../slideLayouts/slideLayout196.xml"/><Relationship Id="rId17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186.xml"/><Relationship Id="rId16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89.xml"/><Relationship Id="rId15" Type="http://schemas.openxmlformats.org/officeDocument/2006/relationships/slideLayout" Target="../slideLayouts/slideLayout199.xml"/><Relationship Id="rId10" Type="http://schemas.openxmlformats.org/officeDocument/2006/relationships/slideLayout" Target="../slideLayouts/slideLayout194.xml"/><Relationship Id="rId19" Type="http://schemas.openxmlformats.org/officeDocument/2006/relationships/theme" Target="../theme/theme11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Relationship Id="rId14" Type="http://schemas.openxmlformats.org/officeDocument/2006/relationships/slideLayout" Target="../slideLayouts/slideLayout19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0.xml"/><Relationship Id="rId13" Type="http://schemas.openxmlformats.org/officeDocument/2006/relationships/slideLayout" Target="../slideLayouts/slideLayout215.xml"/><Relationship Id="rId18" Type="http://schemas.openxmlformats.org/officeDocument/2006/relationships/slideLayout" Target="../slideLayouts/slideLayout220.xml"/><Relationship Id="rId3" Type="http://schemas.openxmlformats.org/officeDocument/2006/relationships/slideLayout" Target="../slideLayouts/slideLayout205.xml"/><Relationship Id="rId7" Type="http://schemas.openxmlformats.org/officeDocument/2006/relationships/slideLayout" Target="../slideLayouts/slideLayout209.xml"/><Relationship Id="rId12" Type="http://schemas.openxmlformats.org/officeDocument/2006/relationships/slideLayout" Target="../slideLayouts/slideLayout214.xml"/><Relationship Id="rId17" Type="http://schemas.openxmlformats.org/officeDocument/2006/relationships/slideLayout" Target="../slideLayouts/slideLayout219.xml"/><Relationship Id="rId2" Type="http://schemas.openxmlformats.org/officeDocument/2006/relationships/slideLayout" Target="../slideLayouts/slideLayout204.xml"/><Relationship Id="rId16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203.xml"/><Relationship Id="rId6" Type="http://schemas.openxmlformats.org/officeDocument/2006/relationships/slideLayout" Target="../slideLayouts/slideLayout208.xml"/><Relationship Id="rId11" Type="http://schemas.openxmlformats.org/officeDocument/2006/relationships/slideLayout" Target="../slideLayouts/slideLayout213.xml"/><Relationship Id="rId5" Type="http://schemas.openxmlformats.org/officeDocument/2006/relationships/slideLayout" Target="../slideLayouts/slideLayout207.xml"/><Relationship Id="rId15" Type="http://schemas.openxmlformats.org/officeDocument/2006/relationships/slideLayout" Target="../slideLayouts/slideLayout217.xml"/><Relationship Id="rId10" Type="http://schemas.openxmlformats.org/officeDocument/2006/relationships/slideLayout" Target="../slideLayouts/slideLayout212.xml"/><Relationship Id="rId19" Type="http://schemas.openxmlformats.org/officeDocument/2006/relationships/theme" Target="../theme/theme12.xml"/><Relationship Id="rId4" Type="http://schemas.openxmlformats.org/officeDocument/2006/relationships/slideLayout" Target="../slideLayouts/slideLayout206.xml"/><Relationship Id="rId9" Type="http://schemas.openxmlformats.org/officeDocument/2006/relationships/slideLayout" Target="../slideLayouts/slideLayout211.xml"/><Relationship Id="rId14" Type="http://schemas.openxmlformats.org/officeDocument/2006/relationships/slideLayout" Target="../slideLayouts/slideLayout21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slideLayout" Target="../slideLayouts/slideLayout233.xml"/><Relationship Id="rId18" Type="http://schemas.openxmlformats.org/officeDocument/2006/relationships/slideLayout" Target="../slideLayouts/slideLayout23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slideLayout" Target="../slideLayouts/slideLayout232.xml"/><Relationship Id="rId17" Type="http://schemas.openxmlformats.org/officeDocument/2006/relationships/slideLayout" Target="../slideLayouts/slideLayout237.xml"/><Relationship Id="rId2" Type="http://schemas.openxmlformats.org/officeDocument/2006/relationships/slideLayout" Target="../slideLayouts/slideLayout222.xml"/><Relationship Id="rId16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5.xml"/><Relationship Id="rId10" Type="http://schemas.openxmlformats.org/officeDocument/2006/relationships/slideLayout" Target="../slideLayouts/slideLayout230.xml"/><Relationship Id="rId19" Type="http://schemas.openxmlformats.org/officeDocument/2006/relationships/theme" Target="../theme/theme13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Relationship Id="rId14" Type="http://schemas.openxmlformats.org/officeDocument/2006/relationships/slideLayout" Target="../slideLayouts/slideLayout234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6.xml"/><Relationship Id="rId13" Type="http://schemas.openxmlformats.org/officeDocument/2006/relationships/slideLayout" Target="../slideLayouts/slideLayout251.xml"/><Relationship Id="rId18" Type="http://schemas.openxmlformats.org/officeDocument/2006/relationships/slideLayout" Target="../slideLayouts/slideLayout256.xml"/><Relationship Id="rId3" Type="http://schemas.openxmlformats.org/officeDocument/2006/relationships/slideLayout" Target="../slideLayouts/slideLayout241.xml"/><Relationship Id="rId21" Type="http://schemas.openxmlformats.org/officeDocument/2006/relationships/slideLayout" Target="../slideLayouts/slideLayout259.xml"/><Relationship Id="rId7" Type="http://schemas.openxmlformats.org/officeDocument/2006/relationships/slideLayout" Target="../slideLayouts/slideLayout245.xml"/><Relationship Id="rId12" Type="http://schemas.openxmlformats.org/officeDocument/2006/relationships/slideLayout" Target="../slideLayouts/slideLayout250.xml"/><Relationship Id="rId17" Type="http://schemas.openxmlformats.org/officeDocument/2006/relationships/slideLayout" Target="../slideLayouts/slideLayout255.xml"/><Relationship Id="rId2" Type="http://schemas.openxmlformats.org/officeDocument/2006/relationships/slideLayout" Target="../slideLayouts/slideLayout240.xml"/><Relationship Id="rId16" Type="http://schemas.openxmlformats.org/officeDocument/2006/relationships/slideLayout" Target="../slideLayouts/slideLayout254.xml"/><Relationship Id="rId20" Type="http://schemas.openxmlformats.org/officeDocument/2006/relationships/slideLayout" Target="../slideLayouts/slideLayout258.xml"/><Relationship Id="rId1" Type="http://schemas.openxmlformats.org/officeDocument/2006/relationships/slideLayout" Target="../slideLayouts/slideLayout239.xml"/><Relationship Id="rId6" Type="http://schemas.openxmlformats.org/officeDocument/2006/relationships/slideLayout" Target="../slideLayouts/slideLayout244.xml"/><Relationship Id="rId11" Type="http://schemas.openxmlformats.org/officeDocument/2006/relationships/slideLayout" Target="../slideLayouts/slideLayout249.xml"/><Relationship Id="rId24" Type="http://schemas.openxmlformats.org/officeDocument/2006/relationships/theme" Target="../theme/theme14.xml"/><Relationship Id="rId5" Type="http://schemas.openxmlformats.org/officeDocument/2006/relationships/slideLayout" Target="../slideLayouts/slideLayout243.xml"/><Relationship Id="rId15" Type="http://schemas.openxmlformats.org/officeDocument/2006/relationships/slideLayout" Target="../slideLayouts/slideLayout253.xml"/><Relationship Id="rId23" Type="http://schemas.openxmlformats.org/officeDocument/2006/relationships/slideLayout" Target="../slideLayouts/slideLayout261.xml"/><Relationship Id="rId10" Type="http://schemas.openxmlformats.org/officeDocument/2006/relationships/slideLayout" Target="../slideLayouts/slideLayout248.xml"/><Relationship Id="rId19" Type="http://schemas.openxmlformats.org/officeDocument/2006/relationships/slideLayout" Target="../slideLayouts/slideLayout257.xml"/><Relationship Id="rId4" Type="http://schemas.openxmlformats.org/officeDocument/2006/relationships/slideLayout" Target="../slideLayouts/slideLayout242.xml"/><Relationship Id="rId9" Type="http://schemas.openxmlformats.org/officeDocument/2006/relationships/slideLayout" Target="../slideLayouts/slideLayout247.xml"/><Relationship Id="rId14" Type="http://schemas.openxmlformats.org/officeDocument/2006/relationships/slideLayout" Target="../slideLayouts/slideLayout252.xml"/><Relationship Id="rId22" Type="http://schemas.openxmlformats.org/officeDocument/2006/relationships/slideLayout" Target="../slideLayouts/slideLayout26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9.xml"/><Relationship Id="rId13" Type="http://schemas.openxmlformats.org/officeDocument/2006/relationships/slideLayout" Target="../slideLayouts/slideLayout274.xml"/><Relationship Id="rId18" Type="http://schemas.openxmlformats.org/officeDocument/2006/relationships/slideLayout" Target="../slideLayouts/slideLayout279.xml"/><Relationship Id="rId3" Type="http://schemas.openxmlformats.org/officeDocument/2006/relationships/slideLayout" Target="../slideLayouts/slideLayout264.xml"/><Relationship Id="rId7" Type="http://schemas.openxmlformats.org/officeDocument/2006/relationships/slideLayout" Target="../slideLayouts/slideLayout268.xml"/><Relationship Id="rId12" Type="http://schemas.openxmlformats.org/officeDocument/2006/relationships/slideLayout" Target="../slideLayouts/slideLayout273.xml"/><Relationship Id="rId17" Type="http://schemas.openxmlformats.org/officeDocument/2006/relationships/slideLayout" Target="../slideLayouts/slideLayout278.xml"/><Relationship Id="rId2" Type="http://schemas.openxmlformats.org/officeDocument/2006/relationships/slideLayout" Target="../slideLayouts/slideLayout263.xml"/><Relationship Id="rId16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62.xml"/><Relationship Id="rId6" Type="http://schemas.openxmlformats.org/officeDocument/2006/relationships/slideLayout" Target="../slideLayouts/slideLayout267.xml"/><Relationship Id="rId11" Type="http://schemas.openxmlformats.org/officeDocument/2006/relationships/slideLayout" Target="../slideLayouts/slideLayout272.xml"/><Relationship Id="rId5" Type="http://schemas.openxmlformats.org/officeDocument/2006/relationships/slideLayout" Target="../slideLayouts/slideLayout266.xml"/><Relationship Id="rId15" Type="http://schemas.openxmlformats.org/officeDocument/2006/relationships/slideLayout" Target="../slideLayouts/slideLayout276.xml"/><Relationship Id="rId10" Type="http://schemas.openxmlformats.org/officeDocument/2006/relationships/slideLayout" Target="../slideLayouts/slideLayout271.xml"/><Relationship Id="rId19" Type="http://schemas.openxmlformats.org/officeDocument/2006/relationships/theme" Target="../theme/theme15.xml"/><Relationship Id="rId4" Type="http://schemas.openxmlformats.org/officeDocument/2006/relationships/slideLayout" Target="../slideLayouts/slideLayout265.xml"/><Relationship Id="rId9" Type="http://schemas.openxmlformats.org/officeDocument/2006/relationships/slideLayout" Target="../slideLayouts/slideLayout270.xml"/><Relationship Id="rId14" Type="http://schemas.openxmlformats.org/officeDocument/2006/relationships/slideLayout" Target="../slideLayouts/slideLayout27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7.xml"/><Relationship Id="rId13" Type="http://schemas.openxmlformats.org/officeDocument/2006/relationships/slideLayout" Target="../slideLayouts/slideLayout292.xml"/><Relationship Id="rId18" Type="http://schemas.openxmlformats.org/officeDocument/2006/relationships/slideLayout" Target="../slideLayouts/slideLayout297.xml"/><Relationship Id="rId3" Type="http://schemas.openxmlformats.org/officeDocument/2006/relationships/slideLayout" Target="../slideLayouts/slideLayout282.xml"/><Relationship Id="rId7" Type="http://schemas.openxmlformats.org/officeDocument/2006/relationships/slideLayout" Target="../slideLayouts/slideLayout286.xml"/><Relationship Id="rId12" Type="http://schemas.openxmlformats.org/officeDocument/2006/relationships/slideLayout" Target="../slideLayouts/slideLayout291.xml"/><Relationship Id="rId17" Type="http://schemas.openxmlformats.org/officeDocument/2006/relationships/slideLayout" Target="../slideLayouts/slideLayout296.xml"/><Relationship Id="rId2" Type="http://schemas.openxmlformats.org/officeDocument/2006/relationships/slideLayout" Target="../slideLayouts/slideLayout281.xml"/><Relationship Id="rId16" Type="http://schemas.openxmlformats.org/officeDocument/2006/relationships/slideLayout" Target="../slideLayouts/slideLayout295.xml"/><Relationship Id="rId20" Type="http://schemas.openxmlformats.org/officeDocument/2006/relationships/theme" Target="../theme/theme16.xml"/><Relationship Id="rId1" Type="http://schemas.openxmlformats.org/officeDocument/2006/relationships/slideLayout" Target="../slideLayouts/slideLayout280.xml"/><Relationship Id="rId6" Type="http://schemas.openxmlformats.org/officeDocument/2006/relationships/slideLayout" Target="../slideLayouts/slideLayout285.xml"/><Relationship Id="rId11" Type="http://schemas.openxmlformats.org/officeDocument/2006/relationships/slideLayout" Target="../slideLayouts/slideLayout290.xml"/><Relationship Id="rId5" Type="http://schemas.openxmlformats.org/officeDocument/2006/relationships/slideLayout" Target="../slideLayouts/slideLayout284.xml"/><Relationship Id="rId15" Type="http://schemas.openxmlformats.org/officeDocument/2006/relationships/slideLayout" Target="../slideLayouts/slideLayout294.xml"/><Relationship Id="rId10" Type="http://schemas.openxmlformats.org/officeDocument/2006/relationships/slideLayout" Target="../slideLayouts/slideLayout289.xml"/><Relationship Id="rId19" Type="http://schemas.openxmlformats.org/officeDocument/2006/relationships/slideLayout" Target="../slideLayouts/slideLayout298.xml"/><Relationship Id="rId4" Type="http://schemas.openxmlformats.org/officeDocument/2006/relationships/slideLayout" Target="../slideLayouts/slideLayout283.xml"/><Relationship Id="rId9" Type="http://schemas.openxmlformats.org/officeDocument/2006/relationships/slideLayout" Target="../slideLayouts/slideLayout288.xml"/><Relationship Id="rId14" Type="http://schemas.openxmlformats.org/officeDocument/2006/relationships/slideLayout" Target="../slideLayouts/slideLayout29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57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18" Type="http://schemas.openxmlformats.org/officeDocument/2006/relationships/slideLayout" Target="../slideLayouts/slideLayout91.xml"/><Relationship Id="rId3" Type="http://schemas.openxmlformats.org/officeDocument/2006/relationships/slideLayout" Target="../slideLayouts/slideLayout76.xml"/><Relationship Id="rId21" Type="http://schemas.openxmlformats.org/officeDocument/2006/relationships/theme" Target="../theme/theme5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17" Type="http://schemas.openxmlformats.org/officeDocument/2006/relationships/slideLayout" Target="../slideLayouts/slideLayout90.xml"/><Relationship Id="rId2" Type="http://schemas.openxmlformats.org/officeDocument/2006/relationships/slideLayout" Target="../slideLayouts/slideLayout75.xml"/><Relationship Id="rId16" Type="http://schemas.openxmlformats.org/officeDocument/2006/relationships/slideLayout" Target="../slideLayouts/slideLayout89.xml"/><Relationship Id="rId20" Type="http://schemas.openxmlformats.org/officeDocument/2006/relationships/slideLayout" Target="../slideLayouts/slideLayout93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3.xml"/><Relationship Id="rId19" Type="http://schemas.openxmlformats.org/officeDocument/2006/relationships/slideLayout" Target="../slideLayouts/slideLayout92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96.xml"/><Relationship Id="rId21" Type="http://schemas.openxmlformats.org/officeDocument/2006/relationships/theme" Target="../theme/theme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17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20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slideLayout" Target="../slideLayouts/slideLayout126.xml"/><Relationship Id="rId1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16.xml"/><Relationship Id="rId21" Type="http://schemas.openxmlformats.org/officeDocument/2006/relationships/theme" Target="../theme/theme7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17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15.xml"/><Relationship Id="rId16" Type="http://schemas.openxmlformats.org/officeDocument/2006/relationships/slideLayout" Target="../slideLayouts/slideLayout129.xml"/><Relationship Id="rId20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3.xml"/><Relationship Id="rId19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Relationship Id="rId14" Type="http://schemas.openxmlformats.org/officeDocument/2006/relationships/slideLayout" Target="../slideLayouts/slideLayout12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36.xml"/><Relationship Id="rId21" Type="http://schemas.openxmlformats.org/officeDocument/2006/relationships/theme" Target="../theme/theme8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17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35.xml"/><Relationship Id="rId16" Type="http://schemas.openxmlformats.org/officeDocument/2006/relationships/slideLayout" Target="../slideLayouts/slideLayout149.xml"/><Relationship Id="rId2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43.xml"/><Relationship Id="rId19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heme" Target="../theme/theme9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42" y="1447812"/>
            <a:ext cx="11155095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29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Arial" charset="0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 typeface="Arial" pitchFamily="34" charset="0"/>
        <a:buChar char="•"/>
        <a:tabLst/>
        <a:defRPr sz="3600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797342" algn="l"/>
        </a:tabLst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1253871" algn="l"/>
        </a:tabLst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48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36" y="1447812"/>
            <a:ext cx="11155093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059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  <p:sldLayoutId id="2147483846" r:id="rId18"/>
    <p:sldLayoutId id="2147483847" r:id="rId19"/>
    <p:sldLayoutId id="2147483848" r:id="rId20"/>
    <p:sldLayoutId id="2147483849" r:id="rId21"/>
    <p:sldLayoutId id="2147483850" r:id="rId22"/>
    <p:sldLayoutId id="2147483851" r:id="rId23"/>
    <p:sldLayoutId id="2147483852" r:id="rId24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5400" b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Arial" charset="0"/>
        </a:defRPr>
      </a:lvl1pPr>
    </p:titleStyle>
    <p:bodyStyle>
      <a:lvl1pPr marL="339725" marR="0" indent="-339725" algn="l" defTabSz="9143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 typeface="Arial" pitchFamily="34" charset="0"/>
        <a:buChar char="•"/>
        <a:tabLst/>
        <a:defRPr sz="3600" kern="1200" spc="-7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3088" marR="0" indent="-233363" algn="l" defTabSz="9143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8513" marR="0" indent="-225425" algn="l" defTabSz="9143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798513" algn="l"/>
        </a:tabLst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30288" marR="0" indent="-231775" algn="l" defTabSz="9143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5713" marR="0" indent="-225425" algn="l" defTabSz="9143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1255713" algn="l"/>
        </a:tabLst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42" y="1447812"/>
            <a:ext cx="11155095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2"/>
          <p:cNvSpPr>
            <a:spLocks noGrp="1"/>
          </p:cNvSpPr>
          <p:nvPr userDrawn="1">
            <p:ph type="sldNum" sz="quarter" idx="4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solidFill>
                  <a:srgbClr val="797A7D"/>
                </a:solidFill>
              </a:rPr>
              <a:pPr defTabSz="914363"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71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  <p:sldLayoutId id="2147483866" r:id="rId13"/>
    <p:sldLayoutId id="2147483867" r:id="rId14"/>
    <p:sldLayoutId id="2147483868" r:id="rId15"/>
    <p:sldLayoutId id="2147483869" r:id="rId16"/>
    <p:sldLayoutId id="2147483870" r:id="rId17"/>
    <p:sldLayoutId id="2147483871" r:id="rId18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i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Segoe Pro Display Light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Tx/>
        <a:buNone/>
        <a:tabLst/>
        <a:defRPr sz="3600" b="0" i="0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4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797342" algn="l"/>
        </a:tabLst>
        <a:defRPr sz="24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1253871" algn="l"/>
        </a:tabLst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42" y="1447812"/>
            <a:ext cx="11155095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2"/>
          <p:cNvSpPr>
            <a:spLocks noGrp="1"/>
          </p:cNvSpPr>
          <p:nvPr userDrawn="1">
            <p:ph type="sldNum" sz="quarter" idx="4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solidFill>
                  <a:srgbClr val="797A7D"/>
                </a:solidFill>
              </a:rPr>
              <a:pPr defTabSz="914363"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0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  <p:sldLayoutId id="2147483885" r:id="rId13"/>
    <p:sldLayoutId id="2147483886" r:id="rId14"/>
    <p:sldLayoutId id="2147483887" r:id="rId15"/>
    <p:sldLayoutId id="2147483888" r:id="rId16"/>
    <p:sldLayoutId id="2147483889" r:id="rId17"/>
    <p:sldLayoutId id="2147483890" r:id="rId18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i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Segoe Pro Display Light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Tx/>
        <a:buNone/>
        <a:tabLst/>
        <a:defRPr sz="3600" b="0" i="0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4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797342" algn="l"/>
        </a:tabLst>
        <a:defRPr sz="24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1253871" algn="l"/>
        </a:tabLst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42" y="1447812"/>
            <a:ext cx="11155095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2"/>
          <p:cNvSpPr>
            <a:spLocks noGrp="1"/>
          </p:cNvSpPr>
          <p:nvPr userDrawn="1">
            <p:ph type="sldNum" sz="quarter" idx="4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solidFill>
                  <a:srgbClr val="797A7D"/>
                </a:solidFill>
              </a:rPr>
              <a:pPr defTabSz="914363"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2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  <p:sldLayoutId id="2147483904" r:id="rId13"/>
    <p:sldLayoutId id="2147483905" r:id="rId14"/>
    <p:sldLayoutId id="2147483906" r:id="rId15"/>
    <p:sldLayoutId id="2147483907" r:id="rId16"/>
    <p:sldLayoutId id="2147483908" r:id="rId17"/>
    <p:sldLayoutId id="2147483909" r:id="rId18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i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Segoe Pro Display Light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Tx/>
        <a:buNone/>
        <a:tabLst/>
        <a:defRPr sz="3600" b="0" i="0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4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797342" algn="l"/>
        </a:tabLst>
        <a:defRPr sz="24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1253871" algn="l"/>
        </a:tabLst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48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36" y="1447812"/>
            <a:ext cx="11155093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2"/>
          <p:cNvSpPr>
            <a:spLocks noGrp="1"/>
          </p:cNvSpPr>
          <p:nvPr userDrawn="1">
            <p:ph type="sldNum" sz="quarter" idx="4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2"/>
                </a:solidFill>
                <a:latin typeface="+mj-lt"/>
              </a:defRPr>
            </a:lvl1pPr>
          </a:lstStyle>
          <a:p>
            <a:pPr defTabSz="914363"/>
            <a:fld id="{727B4C2D-45E2-4621-8491-2995EB46A674}" type="slidenum">
              <a:rPr lang="en-US" smtClean="0">
                <a:solidFill>
                  <a:srgbClr val="797A7D"/>
                </a:solidFill>
              </a:rPr>
              <a:pPr defTabSz="914363"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34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2" r:id="rId12"/>
    <p:sldLayoutId id="2147483923" r:id="rId13"/>
    <p:sldLayoutId id="2147483924" r:id="rId14"/>
    <p:sldLayoutId id="2147483925" r:id="rId15"/>
    <p:sldLayoutId id="2147483926" r:id="rId16"/>
    <p:sldLayoutId id="2147483927" r:id="rId17"/>
    <p:sldLayoutId id="2147483928" r:id="rId18"/>
    <p:sldLayoutId id="2147483929" r:id="rId19"/>
    <p:sldLayoutId id="2147483930" r:id="rId20"/>
    <p:sldLayoutId id="2147483931" r:id="rId21"/>
    <p:sldLayoutId id="2147483932" r:id="rId22"/>
    <p:sldLayoutId id="2147483933" r:id="rId2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5500" b="0" i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Segoe Pro Light"/>
        </a:defRPr>
      </a:lvl1pPr>
    </p:titleStyle>
    <p:bodyStyle>
      <a:lvl1pPr marL="339725" marR="0" indent="-339725" algn="l" defTabSz="9143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Tx/>
        <a:buNone/>
        <a:tabLst/>
        <a:defRPr sz="4000" b="0" i="0" kern="1200" spc="-7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Light"/>
        </a:defRPr>
      </a:lvl1pPr>
      <a:lvl2pPr marL="0" marR="0" indent="0" algn="l" defTabSz="9143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Light"/>
        </a:defRPr>
      </a:lvl2pPr>
      <a:lvl3pPr marL="0" marR="0" indent="0" algn="l" defTabSz="9143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798513" algn="l"/>
        </a:tabLst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Light"/>
        </a:defRPr>
      </a:lvl3pPr>
      <a:lvl4pPr marL="0" marR="0" indent="0" algn="l" defTabSz="9143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Light"/>
        </a:defRPr>
      </a:lvl4pPr>
      <a:lvl5pPr marL="0" marR="0" indent="0" algn="l" defTabSz="9143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1255713" algn="l"/>
        </a:tabLst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Light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42" y="1447812"/>
            <a:ext cx="11155095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solidFill>
                  <a:srgbClr val="797A7D"/>
                </a:solidFill>
              </a:rPr>
              <a:pPr defTabSz="914363"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07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  <p:sldLayoutId id="2147483949" r:id="rId12"/>
    <p:sldLayoutId id="2147483950" r:id="rId13"/>
    <p:sldLayoutId id="2147483951" r:id="rId14"/>
    <p:sldLayoutId id="2147483952" r:id="rId15"/>
    <p:sldLayoutId id="2147483953" r:id="rId16"/>
    <p:sldLayoutId id="2147483954" r:id="rId17"/>
    <p:sldLayoutId id="2147483955" r:id="rId18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i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Segoe Pro Display Light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Tx/>
        <a:buNone/>
        <a:tabLst/>
        <a:defRPr sz="3600" b="0" i="0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4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797342" algn="l"/>
        </a:tabLst>
        <a:defRPr sz="24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1253871" algn="l"/>
        </a:tabLst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42" y="1447812"/>
            <a:ext cx="11155095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2"/>
          <p:cNvSpPr>
            <a:spLocks noGrp="1"/>
          </p:cNvSpPr>
          <p:nvPr userDrawn="1">
            <p:ph type="sldNum" sz="quarter" idx="4"/>
          </p:nvPr>
        </p:nvSpPr>
        <p:spPr>
          <a:xfrm>
            <a:off x="520836" y="6399557"/>
            <a:ext cx="560832" cy="2194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defTabSz="914363"/>
            <a:fld id="{727B4C2D-45E2-4621-8491-2995EB46A674}" type="slidenum">
              <a:rPr lang="en-US" smtClean="0">
                <a:solidFill>
                  <a:srgbClr val="797A7D"/>
                </a:solidFill>
              </a:rPr>
              <a:pPr defTabSz="914363"/>
              <a:t>‹#›</a:t>
            </a:fld>
            <a:endParaRPr lang="en-US" dirty="0">
              <a:solidFill>
                <a:srgbClr val="79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19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  <p:sldLayoutId id="2147483959" r:id="rId3"/>
    <p:sldLayoutId id="2147483960" r:id="rId4"/>
    <p:sldLayoutId id="2147483961" r:id="rId5"/>
    <p:sldLayoutId id="2147483962" r:id="rId6"/>
    <p:sldLayoutId id="2147483963" r:id="rId7"/>
    <p:sldLayoutId id="2147483964" r:id="rId8"/>
    <p:sldLayoutId id="2147483965" r:id="rId9"/>
    <p:sldLayoutId id="2147483966" r:id="rId10"/>
    <p:sldLayoutId id="2147483967" r:id="rId11"/>
    <p:sldLayoutId id="2147483968" r:id="rId12"/>
    <p:sldLayoutId id="2147483969" r:id="rId13"/>
    <p:sldLayoutId id="2147483970" r:id="rId14"/>
    <p:sldLayoutId id="2147483971" r:id="rId15"/>
    <p:sldLayoutId id="2147483972" r:id="rId16"/>
    <p:sldLayoutId id="2147483973" r:id="rId17"/>
    <p:sldLayoutId id="2147483974" r:id="rId18"/>
    <p:sldLayoutId id="2147483975" r:id="rId19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i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Segoe Pro Display Light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Tx/>
        <a:buNone/>
        <a:tabLst/>
        <a:defRPr sz="3600" b="0" i="0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4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797342" algn="l"/>
        </a:tabLst>
        <a:defRPr sz="24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/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Tx/>
        <a:buNone/>
        <a:tabLst>
          <a:tab pos="1253871" algn="l"/>
        </a:tabLst>
        <a:defRPr sz="2000" b="0" i="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Segoe Pro Display Light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807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977" r:id="rId16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Arial" charset="0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600" kern="1200" spc="-71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797342" algn="l"/>
        </a:tabLst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1253871" algn="l"/>
        </a:tabLst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42" y="1447812"/>
            <a:ext cx="11155095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81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kern="1200" cap="none" spc="-10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Arial" charset="0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 typeface="Arial" pitchFamily="34" charset="0"/>
        <a:buChar char="•"/>
        <a:tabLst/>
        <a:defRPr sz="3600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797342" algn="l"/>
        </a:tabLst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1253871" algn="l"/>
        </a:tabLst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67905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Arial" charset="0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600" kern="1200" spc="-71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797342" algn="l"/>
        </a:tabLst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1253871" algn="l"/>
        </a:tabLst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42" y="1447812"/>
            <a:ext cx="11155095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116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  <p:sldLayoutId id="2147483754" r:id="rId18"/>
    <p:sldLayoutId id="2147483755" r:id="rId19"/>
    <p:sldLayoutId id="2147483756" r:id="rId20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Arial" charset="0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 typeface="Arial" pitchFamily="34" charset="0"/>
        <a:buChar char="•"/>
        <a:tabLst/>
        <a:defRPr sz="3600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797342" algn="l"/>
        </a:tabLst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1253871" algn="l"/>
        </a:tabLst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42" y="1447812"/>
            <a:ext cx="11155095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61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75" r:id="rId18"/>
    <p:sldLayoutId id="2147483776" r:id="rId19"/>
    <p:sldLayoutId id="2147483777" r:id="rId20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Arial" charset="0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 typeface="Arial" pitchFamily="34" charset="0"/>
        <a:buChar char="•"/>
        <a:tabLst/>
        <a:defRPr sz="3600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797342" algn="l"/>
        </a:tabLst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1253871" algn="l"/>
        </a:tabLst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42" y="1447812"/>
            <a:ext cx="11155095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084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  <p:sldLayoutId id="2147483795" r:id="rId17"/>
    <p:sldLayoutId id="2147483796" r:id="rId18"/>
    <p:sldLayoutId id="2147483797" r:id="rId19"/>
    <p:sldLayoutId id="2147483798" r:id="rId20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Arial" charset="0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 typeface="Arial" pitchFamily="34" charset="0"/>
        <a:buChar char="•"/>
        <a:tabLst/>
        <a:defRPr sz="3600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797342" algn="l"/>
        </a:tabLst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1253871" algn="l"/>
        </a:tabLst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2" y="228611"/>
            <a:ext cx="11151917" cy="7478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0842" y="1447812"/>
            <a:ext cx="11155095" cy="20559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521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  <p:sldLayoutId id="2147483814" r:id="rId15"/>
    <p:sldLayoutId id="2147483815" r:id="rId16"/>
    <p:sldLayoutId id="2147483816" r:id="rId17"/>
    <p:sldLayoutId id="2147483817" r:id="rId18"/>
    <p:sldLayoutId id="2147483818" r:id="rId19"/>
    <p:sldLayoutId id="2147483819" r:id="rId20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3022" rtl="0" eaLnBrk="1" latinLnBrk="0" hangingPunct="1">
        <a:lnSpc>
          <a:spcPct val="90000"/>
        </a:lnSpc>
        <a:spcBef>
          <a:spcPct val="0"/>
        </a:spcBef>
        <a:buNone/>
        <a:defRPr lang="en-US" sz="5500" b="0" kern="1200" cap="none" spc="-100" baseline="0" dirty="0" smtClean="0">
          <a:ln w="3175">
            <a:noFill/>
          </a:ln>
          <a:gradFill>
            <a:gsLst>
              <a:gs pos="1250">
                <a:schemeClr val="tx2"/>
              </a:gs>
              <a:gs pos="100000">
                <a:schemeClr val="tx2"/>
              </a:gs>
            </a:gsLst>
            <a:lin ang="5400000" scaled="0"/>
          </a:gradFill>
          <a:effectLst/>
          <a:latin typeface="+mj-lt"/>
          <a:ea typeface="+mn-ea"/>
          <a:cs typeface="Arial" charset="0"/>
        </a:defRPr>
      </a:lvl1pPr>
    </p:titleStyle>
    <p:bodyStyle>
      <a:lvl1pPr marL="339227" marR="0" indent="-339227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80000"/>
        <a:buFont typeface="Arial" pitchFamily="34" charset="0"/>
        <a:buChar char="•"/>
        <a:tabLst/>
        <a:defRPr sz="3600" kern="1200" spc="-71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247" marR="0" indent="-233021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7342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797342" algn="l"/>
        </a:tabLst>
        <a:defRPr sz="24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77" marR="0" indent="-23143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/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3871" marR="0" indent="-225094" algn="l" defTabSz="91302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itchFamily="2" charset="2"/>
        <a:buChar char=""/>
        <a:tabLst>
          <a:tab pos="1253871" algn="l"/>
        </a:tabLst>
        <a:defRPr sz="2000" kern="1200" spc="0" baseline="0">
          <a:gradFill>
            <a:gsLst>
              <a:gs pos="1250">
                <a:schemeClr val="bg2"/>
              </a:gs>
              <a:gs pos="100000">
                <a:schemeClr val="bg2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0811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22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833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344" indent="-228256" algn="l" defTabSz="9130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11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022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533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044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555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066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578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089" algn="l" defTabSz="91302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54" y="228601"/>
            <a:ext cx="11151919" cy="66124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251" y="1447801"/>
            <a:ext cx="11151916" cy="17685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924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</p:sldLayoutIdLst>
  <p:transition>
    <p:fade/>
  </p:transition>
  <p:txStyles>
    <p:titleStyle>
      <a:lvl1pPr algn="l" defTabSz="808406" rtl="0" eaLnBrk="1" latinLnBrk="0" hangingPunct="1">
        <a:lnSpc>
          <a:spcPct val="90000"/>
        </a:lnSpc>
        <a:spcBef>
          <a:spcPct val="0"/>
        </a:spcBef>
        <a:buNone/>
        <a:defRPr lang="en-US" sz="4774" b="0" kern="1200" cap="none" spc="-89" baseline="0" dirty="0" smtClean="0">
          <a:ln w="3175">
            <a:noFill/>
          </a:ln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86000">
                <a:schemeClr val="tx1">
                  <a:lumMod val="65000"/>
                  <a:lumOff val="35000"/>
                </a:schemeClr>
              </a:gs>
            </a:gsLst>
            <a:lin ang="5400000" scaled="0"/>
            <a:tileRect/>
          </a:gradFill>
          <a:effectLst/>
          <a:latin typeface="Segoe UI Light" pitchFamily="34" charset="0"/>
          <a:ea typeface="+mn-ea"/>
          <a:cs typeface="Arial" charset="0"/>
        </a:defRPr>
      </a:lvl1pPr>
    </p:titleStyle>
    <p:bodyStyle>
      <a:lvl1pPr marL="305971" indent="-305971" algn="l" defTabSz="808406" rtl="0" eaLnBrk="1" latinLnBrk="0" hangingPunct="1">
        <a:lnSpc>
          <a:spcPct val="90000"/>
        </a:lnSpc>
        <a:spcBef>
          <a:spcPct val="20000"/>
        </a:spcBef>
        <a:buSzPct val="90000"/>
        <a:buFont typeface="Arial" pitchFamily="34" charset="0"/>
        <a:buChar char="•"/>
        <a:defRPr sz="2830" kern="1200"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86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atin typeface="+mn-lt"/>
          <a:ea typeface="+mn-ea"/>
          <a:cs typeface="+mn-cs"/>
        </a:defRPr>
      </a:lvl1pPr>
      <a:lvl2pPr marL="557205" indent="-251234" algn="l" defTabSz="808406" rtl="0" eaLnBrk="1" latinLnBrk="0" hangingPunct="1">
        <a:lnSpc>
          <a:spcPct val="90000"/>
        </a:lnSpc>
        <a:spcBef>
          <a:spcPct val="20000"/>
        </a:spcBef>
        <a:buSzPct val="90000"/>
        <a:buFont typeface="Arial" pitchFamily="34" charset="0"/>
        <a:buChar char="•"/>
        <a:tabLst>
          <a:tab pos="557205" algn="l"/>
        </a:tabLst>
        <a:defRPr sz="2476" kern="1200"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86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atin typeface="+mn-lt"/>
          <a:ea typeface="+mn-ea"/>
          <a:cs typeface="+mn-cs"/>
        </a:defRPr>
      </a:lvl2pPr>
      <a:lvl3pPr marL="808439" indent="-251234" algn="l" defTabSz="808406" rtl="0" eaLnBrk="1" latinLnBrk="0" hangingPunct="1">
        <a:lnSpc>
          <a:spcPct val="90000"/>
        </a:lnSpc>
        <a:spcBef>
          <a:spcPct val="20000"/>
        </a:spcBef>
        <a:buSzPct val="90000"/>
        <a:buFont typeface="Arial" pitchFamily="34" charset="0"/>
        <a:buChar char="•"/>
        <a:defRPr sz="2121" kern="1200"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86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atin typeface="+mn-lt"/>
          <a:ea typeface="+mn-ea"/>
          <a:cs typeface="+mn-cs"/>
        </a:defRPr>
      </a:lvl3pPr>
      <a:lvl4pPr marL="1310906" indent="-197899" algn="l" defTabSz="808406" rtl="0" eaLnBrk="1" latinLnBrk="0" hangingPunct="1">
        <a:lnSpc>
          <a:spcPct val="90000"/>
        </a:lnSpc>
        <a:spcBef>
          <a:spcPct val="20000"/>
        </a:spcBef>
        <a:buSzPct val="90000"/>
        <a:buFont typeface="Arial" pitchFamily="34" charset="0"/>
        <a:buChar char="•"/>
        <a:tabLst>
          <a:tab pos="808439" algn="l"/>
        </a:tabLst>
        <a:defRPr sz="1768" kern="1200"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86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atin typeface="+mn-lt"/>
          <a:ea typeface="+mn-ea"/>
          <a:cs typeface="+mn-cs"/>
        </a:defRPr>
      </a:lvl4pPr>
      <a:lvl5pPr marL="1514420" indent="-203514" algn="l" defTabSz="808406" rtl="0" eaLnBrk="1" latinLnBrk="0" hangingPunct="1">
        <a:lnSpc>
          <a:spcPct val="90000"/>
        </a:lnSpc>
        <a:spcBef>
          <a:spcPct val="20000"/>
        </a:spcBef>
        <a:buSzPct val="90000"/>
        <a:buFont typeface="Arial" pitchFamily="34" charset="0"/>
        <a:buChar char="•"/>
        <a:defRPr sz="1768" kern="1200"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86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atin typeface="+mn-lt"/>
          <a:ea typeface="+mn-ea"/>
          <a:cs typeface="+mn-cs"/>
        </a:defRPr>
      </a:lvl5pPr>
      <a:lvl6pPr marL="2223118" indent="-202101" algn="l" defTabSz="808406" rtl="0" eaLnBrk="1" latinLnBrk="0" hangingPunct="1">
        <a:spcBef>
          <a:spcPct val="20000"/>
        </a:spcBef>
        <a:buFont typeface="Arial" pitchFamily="34" charset="0"/>
        <a:buChar char="•"/>
        <a:defRPr sz="1768" kern="1200">
          <a:solidFill>
            <a:schemeClr val="tx1"/>
          </a:solidFill>
          <a:latin typeface="+mn-lt"/>
          <a:ea typeface="+mn-ea"/>
          <a:cs typeface="+mn-cs"/>
        </a:defRPr>
      </a:lvl6pPr>
      <a:lvl7pPr marL="2627320" indent="-202101" algn="l" defTabSz="808406" rtl="0" eaLnBrk="1" latinLnBrk="0" hangingPunct="1">
        <a:spcBef>
          <a:spcPct val="20000"/>
        </a:spcBef>
        <a:buFont typeface="Arial" pitchFamily="34" charset="0"/>
        <a:buChar char="•"/>
        <a:defRPr sz="1768" kern="1200">
          <a:solidFill>
            <a:schemeClr val="tx1"/>
          </a:solidFill>
          <a:latin typeface="+mn-lt"/>
          <a:ea typeface="+mn-ea"/>
          <a:cs typeface="+mn-cs"/>
        </a:defRPr>
      </a:lvl7pPr>
      <a:lvl8pPr marL="3031524" indent="-202101" algn="l" defTabSz="808406" rtl="0" eaLnBrk="1" latinLnBrk="0" hangingPunct="1">
        <a:spcBef>
          <a:spcPct val="20000"/>
        </a:spcBef>
        <a:buFont typeface="Arial" pitchFamily="34" charset="0"/>
        <a:buChar char="•"/>
        <a:defRPr sz="1768" kern="1200">
          <a:solidFill>
            <a:schemeClr val="tx1"/>
          </a:solidFill>
          <a:latin typeface="+mn-lt"/>
          <a:ea typeface="+mn-ea"/>
          <a:cs typeface="+mn-cs"/>
        </a:defRPr>
      </a:lvl8pPr>
      <a:lvl9pPr marL="3435727" indent="-202101" algn="l" defTabSz="808406" rtl="0" eaLnBrk="1" latinLnBrk="0" hangingPunct="1">
        <a:spcBef>
          <a:spcPct val="20000"/>
        </a:spcBef>
        <a:buFont typeface="Arial" pitchFamily="34" charset="0"/>
        <a:buChar char="•"/>
        <a:defRPr sz="17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8406" rtl="0" eaLnBrk="1" latinLnBrk="0" hangingPunct="1">
        <a:defRPr sz="1591" kern="1200">
          <a:solidFill>
            <a:schemeClr val="tx1"/>
          </a:solidFill>
          <a:latin typeface="+mn-lt"/>
          <a:ea typeface="+mn-ea"/>
          <a:cs typeface="+mn-cs"/>
        </a:defRPr>
      </a:lvl1pPr>
      <a:lvl2pPr marL="404204" algn="l" defTabSz="808406" rtl="0" eaLnBrk="1" latinLnBrk="0" hangingPunct="1">
        <a:defRPr sz="1591" kern="1200">
          <a:solidFill>
            <a:schemeClr val="tx1"/>
          </a:solidFill>
          <a:latin typeface="+mn-lt"/>
          <a:ea typeface="+mn-ea"/>
          <a:cs typeface="+mn-cs"/>
        </a:defRPr>
      </a:lvl2pPr>
      <a:lvl3pPr marL="808406" algn="l" defTabSz="808406" rtl="0" eaLnBrk="1" latinLnBrk="0" hangingPunct="1">
        <a:defRPr sz="1591" kern="1200">
          <a:solidFill>
            <a:schemeClr val="tx1"/>
          </a:solidFill>
          <a:latin typeface="+mn-lt"/>
          <a:ea typeface="+mn-ea"/>
          <a:cs typeface="+mn-cs"/>
        </a:defRPr>
      </a:lvl3pPr>
      <a:lvl4pPr marL="1212609" algn="l" defTabSz="808406" rtl="0" eaLnBrk="1" latinLnBrk="0" hangingPunct="1">
        <a:defRPr sz="1591" kern="1200">
          <a:solidFill>
            <a:schemeClr val="tx1"/>
          </a:solidFill>
          <a:latin typeface="+mn-lt"/>
          <a:ea typeface="+mn-ea"/>
          <a:cs typeface="+mn-cs"/>
        </a:defRPr>
      </a:lvl4pPr>
      <a:lvl5pPr marL="1616813" algn="l" defTabSz="808406" rtl="0" eaLnBrk="1" latinLnBrk="0" hangingPunct="1">
        <a:defRPr sz="1591" kern="1200">
          <a:solidFill>
            <a:schemeClr val="tx1"/>
          </a:solidFill>
          <a:latin typeface="+mn-lt"/>
          <a:ea typeface="+mn-ea"/>
          <a:cs typeface="+mn-cs"/>
        </a:defRPr>
      </a:lvl5pPr>
      <a:lvl6pPr marL="2021016" algn="l" defTabSz="808406" rtl="0" eaLnBrk="1" latinLnBrk="0" hangingPunct="1">
        <a:defRPr sz="1591" kern="1200">
          <a:solidFill>
            <a:schemeClr val="tx1"/>
          </a:solidFill>
          <a:latin typeface="+mn-lt"/>
          <a:ea typeface="+mn-ea"/>
          <a:cs typeface="+mn-cs"/>
        </a:defRPr>
      </a:lvl6pPr>
      <a:lvl7pPr marL="2425219" algn="l" defTabSz="808406" rtl="0" eaLnBrk="1" latinLnBrk="0" hangingPunct="1">
        <a:defRPr sz="1591" kern="1200">
          <a:solidFill>
            <a:schemeClr val="tx1"/>
          </a:solidFill>
          <a:latin typeface="+mn-lt"/>
          <a:ea typeface="+mn-ea"/>
          <a:cs typeface="+mn-cs"/>
        </a:defRPr>
      </a:lvl7pPr>
      <a:lvl8pPr marL="2829422" algn="l" defTabSz="808406" rtl="0" eaLnBrk="1" latinLnBrk="0" hangingPunct="1">
        <a:defRPr sz="1591" kern="1200">
          <a:solidFill>
            <a:schemeClr val="tx1"/>
          </a:solidFill>
          <a:latin typeface="+mn-lt"/>
          <a:ea typeface="+mn-ea"/>
          <a:cs typeface="+mn-cs"/>
        </a:defRPr>
      </a:lvl8pPr>
      <a:lvl9pPr marL="3233626" algn="l" defTabSz="808406" rtl="0" eaLnBrk="1" latinLnBrk="0" hangingPunct="1">
        <a:defRPr sz="15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21.emf"/><Relationship Id="rId18" Type="http://schemas.openxmlformats.org/officeDocument/2006/relationships/oleObject" Target="../embeddings/oleObject41.bin"/><Relationship Id="rId26" Type="http://schemas.openxmlformats.org/officeDocument/2006/relationships/oleObject" Target="../embeddings/oleObject48.bin"/><Relationship Id="rId39" Type="http://schemas.openxmlformats.org/officeDocument/2006/relationships/oleObject" Target="../embeddings/oleObject56.bin"/><Relationship Id="rId3" Type="http://schemas.openxmlformats.org/officeDocument/2006/relationships/notesSlide" Target="../notesSlides/notesSlide10.xml"/><Relationship Id="rId21" Type="http://schemas.openxmlformats.org/officeDocument/2006/relationships/oleObject" Target="../embeddings/oleObject44.bin"/><Relationship Id="rId34" Type="http://schemas.openxmlformats.org/officeDocument/2006/relationships/oleObject" Target="../embeddings/oleObject53.bin"/><Relationship Id="rId42" Type="http://schemas.openxmlformats.org/officeDocument/2006/relationships/oleObject" Target="../embeddings/oleObject58.bin"/><Relationship Id="rId7" Type="http://schemas.openxmlformats.org/officeDocument/2006/relationships/image" Target="../media/image28.jpeg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23.emf"/><Relationship Id="rId25" Type="http://schemas.openxmlformats.org/officeDocument/2006/relationships/image" Target="../media/image24.emf"/><Relationship Id="rId33" Type="http://schemas.openxmlformats.org/officeDocument/2006/relationships/oleObject" Target="../embeddings/oleObject52.bin"/><Relationship Id="rId38" Type="http://schemas.openxmlformats.org/officeDocument/2006/relationships/image" Target="../media/image37.emf"/><Relationship Id="rId2" Type="http://schemas.openxmlformats.org/officeDocument/2006/relationships/slideLayout" Target="../slideLayouts/slideLayout36.xml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3.bin"/><Relationship Id="rId29" Type="http://schemas.openxmlformats.org/officeDocument/2006/relationships/oleObject" Target="../embeddings/oleObject50.bin"/><Relationship Id="rId41" Type="http://schemas.openxmlformats.org/officeDocument/2006/relationships/oleObject" Target="../embeddings/oleObject57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png"/><Relationship Id="rId11" Type="http://schemas.openxmlformats.org/officeDocument/2006/relationships/image" Target="../media/image31.png"/><Relationship Id="rId24" Type="http://schemas.openxmlformats.org/officeDocument/2006/relationships/oleObject" Target="../embeddings/oleObject47.bin"/><Relationship Id="rId32" Type="http://schemas.openxmlformats.org/officeDocument/2006/relationships/image" Target="../media/image26.emf"/><Relationship Id="rId37" Type="http://schemas.openxmlformats.org/officeDocument/2006/relationships/oleObject" Target="../embeddings/oleObject55.bin"/><Relationship Id="rId40" Type="http://schemas.openxmlformats.org/officeDocument/2006/relationships/image" Target="../media/image42.emf"/><Relationship Id="rId5" Type="http://schemas.openxmlformats.org/officeDocument/2006/relationships/image" Target="../media/image38.png"/><Relationship Id="rId15" Type="http://schemas.openxmlformats.org/officeDocument/2006/relationships/image" Target="../media/image22.emf"/><Relationship Id="rId23" Type="http://schemas.openxmlformats.org/officeDocument/2006/relationships/oleObject" Target="../embeddings/oleObject46.bin"/><Relationship Id="rId28" Type="http://schemas.openxmlformats.org/officeDocument/2006/relationships/image" Target="../media/image25.emf"/><Relationship Id="rId36" Type="http://schemas.openxmlformats.org/officeDocument/2006/relationships/oleObject" Target="../embeddings/oleObject54.bin"/><Relationship Id="rId10" Type="http://schemas.openxmlformats.org/officeDocument/2006/relationships/image" Target="../media/image30.png"/><Relationship Id="rId19" Type="http://schemas.openxmlformats.org/officeDocument/2006/relationships/oleObject" Target="../embeddings/oleObject42.bin"/><Relationship Id="rId31" Type="http://schemas.openxmlformats.org/officeDocument/2006/relationships/oleObject" Target="../embeddings/oleObject51.bin"/><Relationship Id="rId4" Type="http://schemas.openxmlformats.org/officeDocument/2006/relationships/image" Target="../media/image27.png"/><Relationship Id="rId9" Type="http://schemas.openxmlformats.org/officeDocument/2006/relationships/image" Target="../media/image29.png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5.bin"/><Relationship Id="rId27" Type="http://schemas.openxmlformats.org/officeDocument/2006/relationships/oleObject" Target="../embeddings/oleObject49.bin"/><Relationship Id="rId30" Type="http://schemas.openxmlformats.org/officeDocument/2006/relationships/image" Target="../media/image33.png"/><Relationship Id="rId35" Type="http://schemas.openxmlformats.org/officeDocument/2006/relationships/image" Target="../media/image3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Relationship Id="rId5" Type="http://schemas.openxmlformats.org/officeDocument/2006/relationships/hyperlink" Target="mailto:baranovskaya@e-office.by" TargetMode="Externa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oleObject" Target="../embeddings/oleObject2.bin"/><Relationship Id="rId18" Type="http://schemas.openxmlformats.org/officeDocument/2006/relationships/oleObject" Target="../embeddings/oleObject5.bin"/><Relationship Id="rId26" Type="http://schemas.openxmlformats.org/officeDocument/2006/relationships/oleObject" Target="../embeddings/oleObject12.bin"/><Relationship Id="rId3" Type="http://schemas.openxmlformats.org/officeDocument/2006/relationships/notesSlide" Target="../notesSlides/notesSlide6.xml"/><Relationship Id="rId21" Type="http://schemas.openxmlformats.org/officeDocument/2006/relationships/oleObject" Target="../embeddings/oleObject8.bin"/><Relationship Id="rId34" Type="http://schemas.openxmlformats.org/officeDocument/2006/relationships/oleObject" Target="../embeddings/oleObject17.bin"/><Relationship Id="rId7" Type="http://schemas.microsoft.com/office/2007/relationships/hdphoto" Target="../media/hdphoto1.wdp"/><Relationship Id="rId12" Type="http://schemas.openxmlformats.org/officeDocument/2006/relationships/image" Target="../media/image21.emf"/><Relationship Id="rId17" Type="http://schemas.openxmlformats.org/officeDocument/2006/relationships/oleObject" Target="../embeddings/oleObject4.bin"/><Relationship Id="rId25" Type="http://schemas.openxmlformats.org/officeDocument/2006/relationships/oleObject" Target="../embeddings/oleObject11.bin"/><Relationship Id="rId33" Type="http://schemas.openxmlformats.org/officeDocument/2006/relationships/image" Target="../media/image33.png"/><Relationship Id="rId2" Type="http://schemas.openxmlformats.org/officeDocument/2006/relationships/slideLayout" Target="../slideLayouts/slideLayout36.xml"/><Relationship Id="rId16" Type="http://schemas.openxmlformats.org/officeDocument/2006/relationships/image" Target="../media/image23.emf"/><Relationship Id="rId20" Type="http://schemas.openxmlformats.org/officeDocument/2006/relationships/oleObject" Target="../embeddings/oleObject7.bin"/><Relationship Id="rId29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jpeg"/><Relationship Id="rId11" Type="http://schemas.openxmlformats.org/officeDocument/2006/relationships/oleObject" Target="../embeddings/oleObject1.bin"/><Relationship Id="rId24" Type="http://schemas.openxmlformats.org/officeDocument/2006/relationships/image" Target="../media/image24.emf"/><Relationship Id="rId32" Type="http://schemas.openxmlformats.org/officeDocument/2006/relationships/image" Target="../media/image32.jpeg"/><Relationship Id="rId5" Type="http://schemas.openxmlformats.org/officeDocument/2006/relationships/image" Target="../media/image13.png"/><Relationship Id="rId15" Type="http://schemas.openxmlformats.org/officeDocument/2006/relationships/oleObject" Target="../embeddings/oleObject3.bin"/><Relationship Id="rId23" Type="http://schemas.openxmlformats.org/officeDocument/2006/relationships/oleObject" Target="../embeddings/oleObject10.bin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8.bin"/><Relationship Id="rId10" Type="http://schemas.openxmlformats.org/officeDocument/2006/relationships/image" Target="../media/image31.png"/><Relationship Id="rId19" Type="http://schemas.openxmlformats.org/officeDocument/2006/relationships/oleObject" Target="../embeddings/oleObject6.bin"/><Relationship Id="rId31" Type="http://schemas.openxmlformats.org/officeDocument/2006/relationships/oleObject" Target="../embeddings/oleObject16.bin"/><Relationship Id="rId4" Type="http://schemas.openxmlformats.org/officeDocument/2006/relationships/image" Target="../media/image27.png"/><Relationship Id="rId9" Type="http://schemas.openxmlformats.org/officeDocument/2006/relationships/image" Target="../media/image30.png"/><Relationship Id="rId14" Type="http://schemas.openxmlformats.org/officeDocument/2006/relationships/image" Target="../media/image22.emf"/><Relationship Id="rId22" Type="http://schemas.openxmlformats.org/officeDocument/2006/relationships/oleObject" Target="../embeddings/oleObject9.bin"/><Relationship Id="rId27" Type="http://schemas.openxmlformats.org/officeDocument/2006/relationships/image" Target="../media/image25.emf"/><Relationship Id="rId30" Type="http://schemas.openxmlformats.org/officeDocument/2006/relationships/oleObject" Target="../embeddings/oleObject15.bin"/><Relationship Id="rId35" Type="http://schemas.openxmlformats.org/officeDocument/2006/relationships/image" Target="../media/image2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3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4.e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21.emf"/><Relationship Id="rId18" Type="http://schemas.openxmlformats.org/officeDocument/2006/relationships/oleObject" Target="../embeddings/oleObject23.bin"/><Relationship Id="rId26" Type="http://schemas.openxmlformats.org/officeDocument/2006/relationships/image" Target="../media/image33.png"/><Relationship Id="rId39" Type="http://schemas.openxmlformats.org/officeDocument/2006/relationships/oleObject" Target="../embeddings/oleObject37.bin"/><Relationship Id="rId3" Type="http://schemas.openxmlformats.org/officeDocument/2006/relationships/notesSlide" Target="../notesSlides/notesSlide8.xml"/><Relationship Id="rId21" Type="http://schemas.openxmlformats.org/officeDocument/2006/relationships/oleObject" Target="../embeddings/oleObject26.bin"/><Relationship Id="rId34" Type="http://schemas.openxmlformats.org/officeDocument/2006/relationships/oleObject" Target="../embeddings/oleObject34.bin"/><Relationship Id="rId7" Type="http://schemas.openxmlformats.org/officeDocument/2006/relationships/image" Target="../media/image28.jpeg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3.emf"/><Relationship Id="rId25" Type="http://schemas.openxmlformats.org/officeDocument/2006/relationships/oleObject" Target="../embeddings/oleObject29.bin"/><Relationship Id="rId33" Type="http://schemas.openxmlformats.org/officeDocument/2006/relationships/image" Target="../media/image39.jpeg"/><Relationship Id="rId38" Type="http://schemas.openxmlformats.org/officeDocument/2006/relationships/image" Target="../media/image25.emf"/><Relationship Id="rId2" Type="http://schemas.openxmlformats.org/officeDocument/2006/relationships/slideLayout" Target="../slideLayouts/slideLayout36.xml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5.bin"/><Relationship Id="rId29" Type="http://schemas.openxmlformats.org/officeDocument/2006/relationships/oleObject" Target="../embeddings/oleObject31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png"/><Relationship Id="rId11" Type="http://schemas.openxmlformats.org/officeDocument/2006/relationships/image" Target="../media/image31.png"/><Relationship Id="rId24" Type="http://schemas.openxmlformats.org/officeDocument/2006/relationships/image" Target="../media/image24.emf"/><Relationship Id="rId32" Type="http://schemas.openxmlformats.org/officeDocument/2006/relationships/oleObject" Target="../embeddings/oleObject33.bin"/><Relationship Id="rId37" Type="http://schemas.openxmlformats.org/officeDocument/2006/relationships/oleObject" Target="../embeddings/oleObject36.bin"/><Relationship Id="rId5" Type="http://schemas.openxmlformats.org/officeDocument/2006/relationships/image" Target="../media/image38.png"/><Relationship Id="rId15" Type="http://schemas.openxmlformats.org/officeDocument/2006/relationships/image" Target="../media/image22.emf"/><Relationship Id="rId23" Type="http://schemas.openxmlformats.org/officeDocument/2006/relationships/oleObject" Target="../embeddings/oleObject28.bin"/><Relationship Id="rId28" Type="http://schemas.openxmlformats.org/officeDocument/2006/relationships/image" Target="../media/image26.emf"/><Relationship Id="rId36" Type="http://schemas.openxmlformats.org/officeDocument/2006/relationships/oleObject" Target="../embeddings/oleObject35.bin"/><Relationship Id="rId10" Type="http://schemas.openxmlformats.org/officeDocument/2006/relationships/image" Target="../media/image30.png"/><Relationship Id="rId19" Type="http://schemas.openxmlformats.org/officeDocument/2006/relationships/oleObject" Target="../embeddings/oleObject24.bin"/><Relationship Id="rId31" Type="http://schemas.openxmlformats.org/officeDocument/2006/relationships/image" Target="../media/image36.emf"/><Relationship Id="rId4" Type="http://schemas.openxmlformats.org/officeDocument/2006/relationships/image" Target="../media/image27.png"/><Relationship Id="rId9" Type="http://schemas.openxmlformats.org/officeDocument/2006/relationships/image" Target="../media/image29.png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7.bin"/><Relationship Id="rId27" Type="http://schemas.openxmlformats.org/officeDocument/2006/relationships/oleObject" Target="../embeddings/oleObject30.bin"/><Relationship Id="rId30" Type="http://schemas.openxmlformats.org/officeDocument/2006/relationships/oleObject" Target="../embeddings/oleObject32.bin"/><Relationship Id="rId35" Type="http://schemas.openxmlformats.org/officeDocument/2006/relationships/image" Target="../media/image3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2" descr="SplashDeloMerg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137" y="98847"/>
            <a:ext cx="6396883" cy="1404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824" y="-229735"/>
            <a:ext cx="3926049" cy="288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tangle 60"/>
          <p:cNvSpPr/>
          <p:nvPr/>
        </p:nvSpPr>
        <p:spPr>
          <a:xfrm>
            <a:off x="25277" y="1603333"/>
            <a:ext cx="12166723" cy="42964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01266" y="2087871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r>
              <a:rPr lang="ru-RU" sz="4400" b="1" dirty="0"/>
              <a:t>Варианты  интеграции 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>
                <a:solidFill>
                  <a:schemeClr val="tx1"/>
                </a:solidFill>
              </a:rPr>
              <a:t>СЭД </a:t>
            </a:r>
            <a:r>
              <a:rPr lang="ru-RU" sz="4400" b="1" dirty="0">
                <a:solidFill>
                  <a:schemeClr val="tx1"/>
                </a:solidFill>
              </a:rPr>
              <a:t>«Электронное ДЕЛО» </a:t>
            </a:r>
            <a:r>
              <a:rPr lang="ru-RU" sz="4400" b="1" dirty="0"/>
              <a:t>с </a:t>
            </a:r>
            <a:r>
              <a:rPr lang="ru-RU" sz="4400" b="1" dirty="0" smtClean="0">
                <a:solidFill>
                  <a:schemeClr val="tx1"/>
                </a:solidFill>
              </a:rPr>
              <a:t>СМДО</a:t>
            </a:r>
            <a:r>
              <a:rPr lang="ru-RU" sz="4400" b="1" dirty="0" smtClean="0"/>
              <a:t> </a:t>
            </a:r>
            <a:br>
              <a:rPr lang="ru-RU" sz="4400" b="1" dirty="0" smtClean="0"/>
            </a:br>
            <a:r>
              <a:rPr lang="ru-RU" sz="4400" b="1" dirty="0" smtClean="0"/>
              <a:t>в </a:t>
            </a:r>
            <a:r>
              <a:rPr lang="ru-RU" sz="4400" b="1" dirty="0"/>
              <a:t>рамках утвержденной схемы </a:t>
            </a:r>
            <a:r>
              <a:rPr lang="ru-RU" sz="4400" b="1" dirty="0" smtClean="0"/>
              <a:t>взаимодействия</a:t>
            </a:r>
          </a:p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699643" y="623189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181197" y="5962142"/>
            <a:ext cx="840129" cy="895883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0" name="Rectangle 28"/>
          <p:cNvSpPr/>
          <p:nvPr/>
        </p:nvSpPr>
        <p:spPr bwMode="auto">
          <a:xfrm>
            <a:off x="1189975" y="6187948"/>
            <a:ext cx="2466844" cy="4572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WWW.E-OFFICE.BY</a:t>
            </a:r>
          </a:p>
        </p:txBody>
      </p:sp>
      <p:sp>
        <p:nvSpPr>
          <p:cNvPr id="21" name="Rectangle 28"/>
          <p:cNvSpPr/>
          <p:nvPr/>
        </p:nvSpPr>
        <p:spPr bwMode="auto">
          <a:xfrm>
            <a:off x="7312739" y="527863"/>
            <a:ext cx="3368680" cy="45720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  <a:endParaRPr lang="en-US" sz="24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" name="Text Box 1027"/>
          <p:cNvSpPr txBox="1">
            <a:spLocks noChangeArrowheads="1"/>
          </p:cNvSpPr>
          <p:nvPr/>
        </p:nvSpPr>
        <p:spPr bwMode="auto">
          <a:xfrm>
            <a:off x="8050105" y="4914698"/>
            <a:ext cx="3745539" cy="81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2000" dirty="0">
                <a:latin typeface="Bookman Old Style" pitchFamily="18" charset="0"/>
              </a:rPr>
              <a:t>Светлана Барановская</a:t>
            </a:r>
          </a:p>
          <a:p>
            <a:pPr algn="r" eaLnBrk="1" hangingPunct="1"/>
            <a:r>
              <a:rPr lang="ru-RU" sz="2000" dirty="0">
                <a:latin typeface="Bookman Old Style" pitchFamily="18" charset="0"/>
              </a:rPr>
              <a:t>начальник отдела ТП 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181185" y="391478"/>
            <a:ext cx="3475635" cy="725608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Rectangle 28"/>
          <p:cNvSpPr/>
          <p:nvPr/>
        </p:nvSpPr>
        <p:spPr bwMode="auto">
          <a:xfrm>
            <a:off x="25277" y="1603358"/>
            <a:ext cx="12166723" cy="77021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Black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angle 28"/>
          <p:cNvSpPr/>
          <p:nvPr/>
        </p:nvSpPr>
        <p:spPr bwMode="auto">
          <a:xfrm>
            <a:off x="25277" y="5822764"/>
            <a:ext cx="12166723" cy="77021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Black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34396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17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Прямоугольник 99"/>
          <p:cNvSpPr/>
          <p:nvPr/>
        </p:nvSpPr>
        <p:spPr bwMode="auto">
          <a:xfrm>
            <a:off x="1148422" y="5117808"/>
            <a:ext cx="863558" cy="9616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6" name="Рисунок 85"/>
          <p:cNvPicPr/>
          <p:nvPr/>
        </p:nvPicPr>
        <p:blipFill rotWithShape="1">
          <a:blip r:embed="rId4"/>
          <a:srcRect l="80319" t="542" r="12500" b="67664"/>
          <a:stretch/>
        </p:blipFill>
        <p:spPr bwMode="auto">
          <a:xfrm>
            <a:off x="4338146" y="3927326"/>
            <a:ext cx="239786" cy="7200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6" name="Рисунок 65"/>
          <p:cNvPicPr/>
          <p:nvPr/>
        </p:nvPicPr>
        <p:blipFill>
          <a:blip r:embed="rId5"/>
          <a:stretch>
            <a:fillRect/>
          </a:stretch>
        </p:blipFill>
        <p:spPr>
          <a:xfrm>
            <a:off x="4037842" y="4276183"/>
            <a:ext cx="323850" cy="323850"/>
          </a:xfrm>
          <a:prstGeom prst="rect">
            <a:avLst/>
          </a:prstGeom>
        </p:spPr>
      </p:pic>
      <p:sp>
        <p:nvSpPr>
          <p:cNvPr id="57" name="Rectangle 40"/>
          <p:cNvSpPr>
            <a:spLocks noChangeArrowheads="1"/>
          </p:cNvSpPr>
          <p:nvPr/>
        </p:nvSpPr>
        <p:spPr bwMode="auto">
          <a:xfrm>
            <a:off x="166727" y="1191867"/>
            <a:ext cx="6371235" cy="4833082"/>
          </a:xfrm>
          <a:prstGeom prst="rect">
            <a:avLst/>
          </a:prstGeom>
          <a:solidFill>
            <a:schemeClr val="accent5">
              <a:lumMod val="40000"/>
              <a:lumOff val="60000"/>
              <a:alpha val="23137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Rectangle 40"/>
          <p:cNvSpPr>
            <a:spLocks noChangeArrowheads="1"/>
          </p:cNvSpPr>
          <p:nvPr/>
        </p:nvSpPr>
        <p:spPr bwMode="auto">
          <a:xfrm>
            <a:off x="4880119" y="1011612"/>
            <a:ext cx="6318149" cy="5173230"/>
          </a:xfrm>
          <a:prstGeom prst="rect">
            <a:avLst/>
          </a:prstGeom>
          <a:solidFill>
            <a:schemeClr val="accent1">
              <a:lumMod val="60000"/>
              <a:lumOff val="40000"/>
              <a:alpha val="23137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6" y="-105716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3"/>
          <p:cNvSpPr txBox="1">
            <a:spLocks/>
          </p:cNvSpPr>
          <p:nvPr/>
        </p:nvSpPr>
        <p:spPr>
          <a:xfrm>
            <a:off x="601266" y="2087871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89988" y="6389754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45425" y="215131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Box 1027"/>
          <p:cNvSpPr txBox="1">
            <a:spLocks noChangeArrowheads="1"/>
          </p:cNvSpPr>
          <p:nvPr/>
        </p:nvSpPr>
        <p:spPr bwMode="auto">
          <a:xfrm>
            <a:off x="2254685" y="185452"/>
            <a:ext cx="9708245" cy="63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ОБМЕН С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ПОЛНОЙ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ИНТЕГРАЦИЕЙ</a:t>
            </a:r>
          </a:p>
        </p:txBody>
      </p:sp>
      <p:sp>
        <p:nvSpPr>
          <p:cNvPr id="25" name="Rectangle 28"/>
          <p:cNvSpPr/>
          <p:nvPr/>
        </p:nvSpPr>
        <p:spPr bwMode="auto">
          <a:xfrm>
            <a:off x="11512309" y="6184842"/>
            <a:ext cx="566667" cy="570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10</a:t>
            </a: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7" name="Picture 3" descr="C:\Users\andreev\Desktop\Марктениг\Photo\work\сервера\340230-2560x1440.jpg"/>
          <p:cNvPicPr>
            <a:picLocks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19" y="2087870"/>
            <a:ext cx="2403966" cy="365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osipov\Desktop\Картинки для презентаций\Metro icons\Metro Icons\Libraries alt_mirror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43" y="1296304"/>
            <a:ext cx="1200880" cy="1200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osipov\Desktop\Картинки для презентаций\Metro icons\Metro Icons\Libraries_mirror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1183" y="1097060"/>
            <a:ext cx="1224012" cy="12240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" name="Picture 2" descr="C:\Users\andreev\Desktop\Марктениг\Photo\Icons\Icons\library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9152" y="2639470"/>
            <a:ext cx="1346881" cy="133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295481"/>
              </p:ext>
            </p:extLst>
          </p:nvPr>
        </p:nvGraphicFramePr>
        <p:xfrm>
          <a:off x="3642139" y="2269669"/>
          <a:ext cx="561770" cy="785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3" name="Visio" r:id="rId12" imgW="2155462" imgH="2762533" progId="Visio.Drawing.11">
                  <p:embed/>
                </p:oleObj>
              </mc:Choice>
              <mc:Fallback>
                <p:oleObj name="Visio" r:id="rId12" imgW="2155462" imgH="276253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2139" y="2269669"/>
                        <a:ext cx="561770" cy="7859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4" descr="C:\Users\osipov\Desktop\Картинки для презентаций\Metro icons\Metro Icons\Libraries alt_mirror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5198" y="4586954"/>
            <a:ext cx="1200880" cy="12008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aphicFrame>
        <p:nvGraphicFramePr>
          <p:cNvPr id="3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452127"/>
              </p:ext>
            </p:extLst>
          </p:nvPr>
        </p:nvGraphicFramePr>
        <p:xfrm>
          <a:off x="5198856" y="3710747"/>
          <a:ext cx="1266919" cy="995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4" name="Visio" r:id="rId14" imgW="2026581" imgH="2011680" progId="Visio.Drawing.11">
                  <p:embed/>
                </p:oleObj>
              </mc:Choice>
              <mc:Fallback>
                <p:oleObj name="Visio" r:id="rId14" imgW="2026581" imgH="20116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8856" y="3710747"/>
                        <a:ext cx="1266919" cy="9952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644228"/>
              </p:ext>
            </p:extLst>
          </p:nvPr>
        </p:nvGraphicFramePr>
        <p:xfrm>
          <a:off x="10048263" y="1660433"/>
          <a:ext cx="329406" cy="399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5" name="Visio" r:id="rId16" imgW="493865" imgH="799192" progId="Visio.Drawing.11">
                  <p:embed/>
                </p:oleObj>
              </mc:Choice>
              <mc:Fallback>
                <p:oleObj name="Visio" r:id="rId16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263" y="1660433"/>
                        <a:ext cx="329406" cy="3992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203167"/>
              </p:ext>
            </p:extLst>
          </p:nvPr>
        </p:nvGraphicFramePr>
        <p:xfrm>
          <a:off x="9851591" y="1698498"/>
          <a:ext cx="329407" cy="399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6" name="Visio" r:id="rId18" imgW="493865" imgH="799192" progId="Visio.Drawing.11">
                  <p:embed/>
                </p:oleObj>
              </mc:Choice>
              <mc:Fallback>
                <p:oleObj name="Visio" r:id="rId18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51591" y="1698498"/>
                        <a:ext cx="329407" cy="3992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736780"/>
              </p:ext>
            </p:extLst>
          </p:nvPr>
        </p:nvGraphicFramePr>
        <p:xfrm>
          <a:off x="9905172" y="3129499"/>
          <a:ext cx="328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7" name="Visio" r:id="rId19" imgW="493865" imgH="799192" progId="Visio.Drawing.11">
                  <p:embed/>
                </p:oleObj>
              </mc:Choice>
              <mc:Fallback>
                <p:oleObj name="Visio" r:id="rId19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5172" y="3129499"/>
                        <a:ext cx="3286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156180"/>
              </p:ext>
            </p:extLst>
          </p:nvPr>
        </p:nvGraphicFramePr>
        <p:xfrm>
          <a:off x="9796427" y="3277743"/>
          <a:ext cx="3286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8" name="Visio" r:id="rId20" imgW="493865" imgH="799192" progId="Visio.Drawing.11">
                  <p:embed/>
                </p:oleObj>
              </mc:Choice>
              <mc:Fallback>
                <p:oleObj name="Visio" r:id="rId20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96427" y="3277743"/>
                        <a:ext cx="328613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058834"/>
              </p:ext>
            </p:extLst>
          </p:nvPr>
        </p:nvGraphicFramePr>
        <p:xfrm>
          <a:off x="8750564" y="4631691"/>
          <a:ext cx="3286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9" name="Visio" r:id="rId21" imgW="493865" imgH="799192" progId="Visio.Drawing.11">
                  <p:embed/>
                </p:oleObj>
              </mc:Choice>
              <mc:Fallback>
                <p:oleObj name="Visio" r:id="rId21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50564" y="4631691"/>
                        <a:ext cx="328613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194845"/>
              </p:ext>
            </p:extLst>
          </p:nvPr>
        </p:nvGraphicFramePr>
        <p:xfrm>
          <a:off x="8914871" y="4529201"/>
          <a:ext cx="328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0" name="Visio" r:id="rId22" imgW="493865" imgH="799192" progId="Visio.Drawing.11">
                  <p:embed/>
                </p:oleObj>
              </mc:Choice>
              <mc:Fallback>
                <p:oleObj name="Visio" r:id="rId22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14871" y="4529201"/>
                        <a:ext cx="3286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297591"/>
              </p:ext>
            </p:extLst>
          </p:nvPr>
        </p:nvGraphicFramePr>
        <p:xfrm>
          <a:off x="7157721" y="3754001"/>
          <a:ext cx="328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1" name="Visio" r:id="rId23" imgW="493865" imgH="799192" progId="Visio.Drawing.11">
                  <p:embed/>
                </p:oleObj>
              </mc:Choice>
              <mc:Fallback>
                <p:oleObj name="Visio" r:id="rId23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7721" y="3754001"/>
                        <a:ext cx="3286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474420"/>
              </p:ext>
            </p:extLst>
          </p:nvPr>
        </p:nvGraphicFramePr>
        <p:xfrm>
          <a:off x="1986939" y="2639470"/>
          <a:ext cx="659965" cy="494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2" name="Visio" r:id="rId24" imgW="947527" imgH="947640" progId="Visio.Drawing.11">
                  <p:embed/>
                </p:oleObj>
              </mc:Choice>
              <mc:Fallback>
                <p:oleObj name="Visio" r:id="rId24" imgW="947527" imgH="9476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6939" y="2639470"/>
                        <a:ext cx="659965" cy="4947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875564"/>
              </p:ext>
            </p:extLst>
          </p:nvPr>
        </p:nvGraphicFramePr>
        <p:xfrm>
          <a:off x="2734440" y="2634199"/>
          <a:ext cx="660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3" name="Visio" r:id="rId26" imgW="947527" imgH="947640" progId="Visio.Drawing.11">
                  <p:embed/>
                </p:oleObj>
              </mc:Choice>
              <mc:Fallback>
                <p:oleObj name="Visio" r:id="rId26" imgW="947527" imgH="9476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4440" y="2634199"/>
                        <a:ext cx="6604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2004164" y="1943867"/>
            <a:ext cx="275572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использует СЭД «Электронное ДЕЛО»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508613" y="4729226"/>
            <a:ext cx="84013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АРМ СМДО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357409" y="1137736"/>
            <a:ext cx="223313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800" b="1" spc="-70" dirty="0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</a:rPr>
              <a:t>СМДО</a:t>
            </a:r>
          </a:p>
        </p:txBody>
      </p:sp>
      <p:sp>
        <p:nvSpPr>
          <p:cNvPr id="67" name="Line 58"/>
          <p:cNvSpPr>
            <a:spLocks noChangeShapeType="1"/>
          </p:cNvSpPr>
          <p:nvPr/>
        </p:nvSpPr>
        <p:spPr bwMode="auto">
          <a:xfrm>
            <a:off x="1464401" y="3529549"/>
            <a:ext cx="2830234" cy="0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" name="Line 58"/>
          <p:cNvSpPr>
            <a:spLocks noChangeShapeType="1"/>
          </p:cNvSpPr>
          <p:nvPr/>
        </p:nvSpPr>
        <p:spPr bwMode="auto">
          <a:xfrm flipV="1">
            <a:off x="8622937" y="2212529"/>
            <a:ext cx="2068246" cy="10269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" name="Line 58"/>
          <p:cNvSpPr>
            <a:spLocks noChangeShapeType="1"/>
          </p:cNvSpPr>
          <p:nvPr/>
        </p:nvSpPr>
        <p:spPr bwMode="auto">
          <a:xfrm>
            <a:off x="8622937" y="3766420"/>
            <a:ext cx="2234883" cy="0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2" name="Line 58"/>
          <p:cNvSpPr>
            <a:spLocks noChangeShapeType="1"/>
          </p:cNvSpPr>
          <p:nvPr/>
        </p:nvSpPr>
        <p:spPr bwMode="auto">
          <a:xfrm>
            <a:off x="8531942" y="5109497"/>
            <a:ext cx="2117210" cy="0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3" name="Line 58"/>
          <p:cNvSpPr>
            <a:spLocks noChangeShapeType="1"/>
          </p:cNvSpPr>
          <p:nvPr/>
        </p:nvSpPr>
        <p:spPr bwMode="auto">
          <a:xfrm>
            <a:off x="8531942" y="2212529"/>
            <a:ext cx="11243" cy="3450907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" name="Line 58"/>
          <p:cNvSpPr>
            <a:spLocks noChangeShapeType="1"/>
          </p:cNvSpPr>
          <p:nvPr/>
        </p:nvSpPr>
        <p:spPr bwMode="auto">
          <a:xfrm flipV="1">
            <a:off x="6465775" y="4250699"/>
            <a:ext cx="2059358" cy="0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456019" y="1675847"/>
            <a:ext cx="147768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 </a:t>
            </a:r>
          </a:p>
        </p:txBody>
      </p:sp>
      <p:sp>
        <p:nvSpPr>
          <p:cNvPr id="78" name="Line 58"/>
          <p:cNvSpPr>
            <a:spLocks noChangeShapeType="1"/>
          </p:cNvSpPr>
          <p:nvPr/>
        </p:nvSpPr>
        <p:spPr bwMode="auto">
          <a:xfrm flipV="1">
            <a:off x="3870541" y="3042659"/>
            <a:ext cx="0" cy="493324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9" name="Line 58"/>
          <p:cNvSpPr>
            <a:spLocks noChangeShapeType="1"/>
          </p:cNvSpPr>
          <p:nvPr/>
        </p:nvSpPr>
        <p:spPr bwMode="auto">
          <a:xfrm flipV="1">
            <a:off x="3066727" y="3028144"/>
            <a:ext cx="0" cy="493324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" name="Line 58"/>
          <p:cNvSpPr>
            <a:spLocks noChangeShapeType="1"/>
          </p:cNvSpPr>
          <p:nvPr/>
        </p:nvSpPr>
        <p:spPr bwMode="auto">
          <a:xfrm flipV="1">
            <a:off x="2367357" y="3031081"/>
            <a:ext cx="0" cy="493324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" name="Line 58"/>
          <p:cNvSpPr>
            <a:spLocks noChangeShapeType="1"/>
          </p:cNvSpPr>
          <p:nvPr/>
        </p:nvSpPr>
        <p:spPr bwMode="auto">
          <a:xfrm flipV="1">
            <a:off x="1628388" y="3540838"/>
            <a:ext cx="0" cy="1142103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82" name="Объект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811046"/>
              </p:ext>
            </p:extLst>
          </p:nvPr>
        </p:nvGraphicFramePr>
        <p:xfrm>
          <a:off x="1278626" y="3736864"/>
          <a:ext cx="3270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4" name="Visio" r:id="rId27" imgW="414647" imgH="833027" progId="Visio.Drawing.11">
                  <p:embed/>
                </p:oleObj>
              </mc:Choice>
              <mc:Fallback>
                <p:oleObj name="Visio" r:id="rId27" imgW="414647" imgH="83302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8626" y="3736864"/>
                        <a:ext cx="327025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Объект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049629"/>
              </p:ext>
            </p:extLst>
          </p:nvPr>
        </p:nvGraphicFramePr>
        <p:xfrm>
          <a:off x="3930038" y="3038069"/>
          <a:ext cx="3270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5" name="Visio" r:id="rId29" imgW="414647" imgH="833027" progId="Visio.Drawing.11">
                  <p:embed/>
                </p:oleObj>
              </mc:Choice>
              <mc:Fallback>
                <p:oleObj name="Visio" r:id="rId29" imgW="414647" imgH="83302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0038" y="3038069"/>
                        <a:ext cx="327025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" name="Line 58"/>
          <p:cNvSpPr>
            <a:spLocks noChangeShapeType="1"/>
          </p:cNvSpPr>
          <p:nvPr/>
        </p:nvSpPr>
        <p:spPr bwMode="auto">
          <a:xfrm flipV="1">
            <a:off x="2542782" y="4446145"/>
            <a:ext cx="2861435" cy="892572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8" name="Line 58"/>
          <p:cNvSpPr>
            <a:spLocks noChangeShapeType="1"/>
          </p:cNvSpPr>
          <p:nvPr/>
        </p:nvSpPr>
        <p:spPr bwMode="auto">
          <a:xfrm flipV="1">
            <a:off x="2646904" y="4385066"/>
            <a:ext cx="2538870" cy="802327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641514" y="5128760"/>
            <a:ext cx="5069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Клиент</a:t>
            </a:r>
          </a:p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ДЕЛО</a:t>
            </a:r>
          </a:p>
        </p:txBody>
      </p:sp>
      <p:pic>
        <p:nvPicPr>
          <p:cNvPr id="65" name="Рисунок 64"/>
          <p:cNvPicPr/>
          <p:nvPr/>
        </p:nvPicPr>
        <p:blipFill rotWithShape="1">
          <a:blip r:embed="rId30"/>
          <a:srcRect l="34419" t="28099" r="34108" b="27525"/>
          <a:stretch/>
        </p:blipFill>
        <p:spPr bwMode="auto">
          <a:xfrm>
            <a:off x="677378" y="4802777"/>
            <a:ext cx="471044" cy="3277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36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803921"/>
              </p:ext>
            </p:extLst>
          </p:nvPr>
        </p:nvGraphicFramePr>
        <p:xfrm>
          <a:off x="1049752" y="4397472"/>
          <a:ext cx="1653767" cy="105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6" name="Visio" r:id="rId31" imgW="2809037" imgH="2404485" progId="Visio.Drawing.11">
                  <p:embed/>
                </p:oleObj>
              </mc:Choice>
              <mc:Fallback>
                <p:oleObj name="Visio" r:id="rId31" imgW="2809037" imgH="240448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9752" y="4397472"/>
                        <a:ext cx="1653767" cy="1052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12213670"/>
              </p:ext>
            </p:extLst>
          </p:nvPr>
        </p:nvGraphicFramePr>
        <p:xfrm>
          <a:off x="8250394" y="3643241"/>
          <a:ext cx="585582" cy="746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7" name="Visio" r:id="rId33" imgW="2155462" imgH="2762533" progId="Visio.Drawing.11">
                  <p:embed/>
                </p:oleObj>
              </mc:Choice>
              <mc:Fallback>
                <p:oleObj name="Visio" r:id="rId33" imgW="2155462" imgH="2762533" progId="Visio.Drawing.11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0394" y="3643241"/>
                        <a:ext cx="585582" cy="7466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Box 60"/>
          <p:cNvSpPr txBox="1"/>
          <p:nvPr/>
        </p:nvSpPr>
        <p:spPr>
          <a:xfrm>
            <a:off x="3672623" y="5809505"/>
            <a:ext cx="382283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spc="-70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АВТОМАТИЧЕСКИЙ</a:t>
            </a: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  <a:latin typeface="Trebuchet MS" pitchFamily="34" charset="0"/>
                <a:cs typeface="Segoe UI" pitchFamily="34" charset="0"/>
              </a:rPr>
              <a:t> </a:t>
            </a:r>
            <a:r>
              <a:rPr lang="ru-RU" sz="1400" b="1" spc="-70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РЕЖИМ ОБМЕНА</a:t>
            </a:r>
            <a:endParaRPr lang="ru-RU" sz="1400" b="1" spc="-70" dirty="0">
              <a:solidFill>
                <a:schemeClr val="accent4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243931"/>
              </p:ext>
            </p:extLst>
          </p:nvPr>
        </p:nvGraphicFramePr>
        <p:xfrm>
          <a:off x="4957121" y="3661875"/>
          <a:ext cx="457306" cy="59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8" r:id="rId34" imgW="780964" imgH="1011291" progId="Visio.Drawing.11">
                  <p:embed/>
                </p:oleObj>
              </mc:Choice>
              <mc:Fallback>
                <p:oleObj r:id="rId34" imgW="780964" imgH="101129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7121" y="3661875"/>
                        <a:ext cx="457306" cy="59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Объект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761473"/>
              </p:ext>
            </p:extLst>
          </p:nvPr>
        </p:nvGraphicFramePr>
        <p:xfrm>
          <a:off x="2378145" y="4474908"/>
          <a:ext cx="457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9" r:id="rId36" imgW="780964" imgH="1011291" progId="Visio.Drawing.11">
                  <p:embed/>
                </p:oleObj>
              </mc:Choice>
              <mc:Fallback>
                <p:oleObj r:id="rId36" imgW="780964" imgH="101129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8145" y="4474908"/>
                        <a:ext cx="457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Объект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139778"/>
              </p:ext>
            </p:extLst>
          </p:nvPr>
        </p:nvGraphicFramePr>
        <p:xfrm>
          <a:off x="1431069" y="5106477"/>
          <a:ext cx="312108" cy="468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00" name="Visio" r:id="rId37" imgW="494579" imgH="816824" progId="Visio.Drawing.11">
                  <p:embed/>
                </p:oleObj>
              </mc:Choice>
              <mc:Fallback>
                <p:oleObj name="Visio" r:id="rId37" imgW="494579" imgH="81682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1069" y="5106477"/>
                        <a:ext cx="312108" cy="4686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1173474" y="5557001"/>
            <a:ext cx="79759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Модуль сопряжения с СМДО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14280" y="4446145"/>
            <a:ext cx="105347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spc="-70" dirty="0" smtClean="0">
                <a:solidFill>
                  <a:srgbClr val="AB3515"/>
                </a:solidFill>
                <a:latin typeface="Georgia" pitchFamily="18" charset="0"/>
              </a:rPr>
              <a:t>РЕГИСТРАТОР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0857821" y="2411691"/>
            <a:ext cx="11802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СМДО_</a:t>
            </a:r>
            <a:r>
              <a:rPr lang="ru-RU" sz="12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1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0857820" y="3880275"/>
            <a:ext cx="122115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СМДО_</a:t>
            </a:r>
            <a:r>
              <a:rPr lang="ru-RU" sz="12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2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0857821" y="5917227"/>
            <a:ext cx="11802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СМДО_</a:t>
            </a:r>
            <a:r>
              <a:rPr lang="en-US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N</a:t>
            </a:r>
            <a:endParaRPr lang="ru-RU" sz="1000" b="1" i="1" spc="-70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90" name="Line 58"/>
          <p:cNvSpPr>
            <a:spLocks noChangeShapeType="1"/>
          </p:cNvSpPr>
          <p:nvPr/>
        </p:nvSpPr>
        <p:spPr bwMode="auto">
          <a:xfrm>
            <a:off x="11124002" y="4250700"/>
            <a:ext cx="468145" cy="1"/>
          </a:xfrm>
          <a:prstGeom prst="line">
            <a:avLst/>
          </a:prstGeom>
          <a:noFill/>
          <a:ln w="57150" cap="rnd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1523136"/>
              </p:ext>
            </p:extLst>
          </p:nvPr>
        </p:nvGraphicFramePr>
        <p:xfrm>
          <a:off x="7983556" y="4252562"/>
          <a:ext cx="559629" cy="975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01" r:id="rId39" imgW="701763" imgH="1225787" progId="Visio.Drawing.11">
                  <p:embed/>
                </p:oleObj>
              </mc:Choice>
              <mc:Fallback>
                <p:oleObj r:id="rId39" imgW="701763" imgH="1225787" progId="Visio.Drawing.11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3556" y="4252562"/>
                        <a:ext cx="559629" cy="9755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TextBox 90"/>
          <p:cNvSpPr txBox="1"/>
          <p:nvPr/>
        </p:nvSpPr>
        <p:spPr>
          <a:xfrm>
            <a:off x="5686926" y="4786229"/>
            <a:ext cx="200752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spc="-70" dirty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</a:rPr>
              <a:t>п</a:t>
            </a:r>
            <a:r>
              <a:rPr lang="ru-RU" sz="1600" b="1" spc="-70" dirty="0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</a:rPr>
              <a:t>очта </a:t>
            </a:r>
            <a:r>
              <a:rPr lang="en-US" sz="1600" b="1" spc="-70" dirty="0" err="1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</a:rPr>
              <a:t>Mailgov</a:t>
            </a:r>
            <a:endParaRPr lang="ru-RU" sz="1600" b="1" spc="-70" dirty="0">
              <a:solidFill>
                <a:schemeClr val="accent5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92" name="Line 58"/>
          <p:cNvSpPr>
            <a:spLocks noChangeShapeType="1"/>
          </p:cNvSpPr>
          <p:nvPr/>
        </p:nvSpPr>
        <p:spPr bwMode="auto">
          <a:xfrm>
            <a:off x="4880120" y="4668623"/>
            <a:ext cx="3130096" cy="0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3" name="Line 58"/>
          <p:cNvSpPr>
            <a:spLocks noChangeShapeType="1"/>
          </p:cNvSpPr>
          <p:nvPr/>
        </p:nvSpPr>
        <p:spPr bwMode="auto">
          <a:xfrm>
            <a:off x="4885487" y="4694962"/>
            <a:ext cx="1" cy="545189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4" name="Line 58"/>
          <p:cNvSpPr>
            <a:spLocks noChangeShapeType="1"/>
          </p:cNvSpPr>
          <p:nvPr/>
        </p:nvSpPr>
        <p:spPr bwMode="auto">
          <a:xfrm>
            <a:off x="2736312" y="5228131"/>
            <a:ext cx="2158990" cy="0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" name="Text Box 18"/>
          <p:cNvSpPr txBox="1">
            <a:spLocks noChangeArrowheads="1"/>
          </p:cNvSpPr>
          <p:nvPr/>
        </p:nvSpPr>
        <p:spPr bwMode="auto">
          <a:xfrm>
            <a:off x="2331926" y="5098772"/>
            <a:ext cx="2702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@</a:t>
            </a:r>
            <a:endParaRPr lang="ru-RU" sz="3600" b="1" dirty="0">
              <a:ln w="11430"/>
              <a:gradFill>
                <a:gsLst>
                  <a:gs pos="0">
                    <a:srgbClr val="333399">
                      <a:tint val="70000"/>
                      <a:satMod val="245000"/>
                    </a:srgbClr>
                  </a:gs>
                  <a:gs pos="75000">
                    <a:srgbClr val="333399">
                      <a:tint val="90000"/>
                      <a:shade val="60000"/>
                      <a:satMod val="240000"/>
                    </a:srgbClr>
                  </a:gs>
                  <a:gs pos="100000">
                    <a:srgbClr val="333399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207947" y="5663436"/>
            <a:ext cx="7975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Клиент </a:t>
            </a:r>
            <a:r>
              <a:rPr lang="en-US" sz="1000" b="1" i="1" spc="-70" dirty="0" err="1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Mailgov</a:t>
            </a:r>
            <a:endParaRPr lang="ru-RU" sz="1000" b="1" i="1" spc="-70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graphicFrame>
        <p:nvGraphicFramePr>
          <p:cNvPr id="35" name="Объект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914233"/>
              </p:ext>
            </p:extLst>
          </p:nvPr>
        </p:nvGraphicFramePr>
        <p:xfrm>
          <a:off x="4880120" y="4987369"/>
          <a:ext cx="3286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02" name="Visio" r:id="rId41" imgW="493865" imgH="799192" progId="Visio.Drawing.11">
                  <p:embed/>
                </p:oleObj>
              </mc:Choice>
              <mc:Fallback>
                <p:oleObj name="Visio" r:id="rId41" imgW="493865" imgH="799192" progId="Visio.Drawing.11">
                  <p:embed/>
                  <p:pic>
                    <p:nvPicPr>
                      <p:cNvPr id="0" name="Объект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0120" y="4987369"/>
                        <a:ext cx="328613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Объект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792237"/>
              </p:ext>
            </p:extLst>
          </p:nvPr>
        </p:nvGraphicFramePr>
        <p:xfrm>
          <a:off x="8086087" y="4468598"/>
          <a:ext cx="3286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03" name="Visio" r:id="rId42" imgW="493865" imgH="799192" progId="Visio.Drawing.11">
                  <p:embed/>
                </p:oleObj>
              </mc:Choice>
              <mc:Fallback>
                <p:oleObj name="Visio" r:id="rId42" imgW="493865" imgH="799192" progId="Visio.Drawing.11">
                  <p:embed/>
                  <p:pic>
                    <p:nvPicPr>
                      <p:cNvPr id="0" name="Объект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6087" y="4468598"/>
                        <a:ext cx="328613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Прямая со стрелкой 40"/>
          <p:cNvCxnSpPr/>
          <p:nvPr/>
        </p:nvCxnSpPr>
        <p:spPr>
          <a:xfrm flipV="1">
            <a:off x="4759889" y="4523089"/>
            <a:ext cx="3279304" cy="9233"/>
          </a:xfrm>
          <a:prstGeom prst="straightConnector1">
            <a:avLst/>
          </a:prstGeom>
          <a:ln w="38100">
            <a:solidFill>
              <a:srgbClr val="CC3300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3133360" y="4903742"/>
            <a:ext cx="168027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>
                <a:solidFill>
                  <a:srgbClr val="AB3515"/>
                </a:solidFill>
                <a:latin typeface="Georgia" pitchFamily="18" charset="0"/>
              </a:rPr>
              <a:t>к</a:t>
            </a:r>
            <a:r>
              <a:rPr lang="ru-RU" sz="1000" b="1" i="1" spc="-70" dirty="0" smtClean="0">
                <a:solidFill>
                  <a:srgbClr val="AB3515"/>
                </a:solidFill>
                <a:latin typeface="Georgia" pitchFamily="18" charset="0"/>
              </a:rPr>
              <a:t>витанция о доставке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005544" y="5387419"/>
            <a:ext cx="168027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>
                <a:solidFill>
                  <a:srgbClr val="AB3515"/>
                </a:solidFill>
                <a:latin typeface="Georgia" pitchFamily="18" charset="0"/>
              </a:rPr>
              <a:t>к</a:t>
            </a:r>
            <a:r>
              <a:rPr lang="ru-RU" sz="1000" b="1" i="1" spc="-70" dirty="0" smtClean="0">
                <a:solidFill>
                  <a:srgbClr val="AB3515"/>
                </a:solidFill>
                <a:latin typeface="Georgia" pitchFamily="18" charset="0"/>
              </a:rPr>
              <a:t>витанция о регистрации</a:t>
            </a:r>
          </a:p>
        </p:txBody>
      </p:sp>
      <p:cxnSp>
        <p:nvCxnSpPr>
          <p:cNvPr id="99" name="Прямая со стрелкой 98"/>
          <p:cNvCxnSpPr/>
          <p:nvPr/>
        </p:nvCxnSpPr>
        <p:spPr>
          <a:xfrm>
            <a:off x="4994984" y="4786229"/>
            <a:ext cx="3091103" cy="19941"/>
          </a:xfrm>
          <a:prstGeom prst="straightConnector1">
            <a:avLst/>
          </a:prstGeom>
          <a:ln w="38100">
            <a:solidFill>
              <a:srgbClr val="CC3300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835345" y="5111169"/>
            <a:ext cx="1924544" cy="0"/>
          </a:xfrm>
          <a:prstGeom prst="line">
            <a:avLst/>
          </a:prstGeom>
          <a:ln w="38100">
            <a:solidFill>
              <a:srgbClr val="FF330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V="1">
            <a:off x="4774501" y="4550042"/>
            <a:ext cx="0" cy="571312"/>
          </a:xfrm>
          <a:prstGeom prst="line">
            <a:avLst/>
          </a:prstGeom>
          <a:ln w="38100">
            <a:solidFill>
              <a:srgbClr val="FF330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V="1">
            <a:off x="2653653" y="5332853"/>
            <a:ext cx="2353195" cy="9998"/>
          </a:xfrm>
          <a:prstGeom prst="line">
            <a:avLst/>
          </a:prstGeom>
          <a:ln w="38100">
            <a:solidFill>
              <a:srgbClr val="FF330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flipH="1" flipV="1">
            <a:off x="4999552" y="4777348"/>
            <a:ext cx="10302" cy="505300"/>
          </a:xfrm>
          <a:prstGeom prst="line">
            <a:avLst/>
          </a:prstGeom>
          <a:ln w="38100">
            <a:solidFill>
              <a:srgbClr val="FF330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100822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5528E-6 2.73821E-6 L -0.27615 2.73821E-6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2872E-6 -1.68363E-6 L -0.19499 -1.68363E-6 " pathEditMode="relative" rAng="0" ptsTypes="AA">
                                      <p:cBhvr>
                                        <p:cTn id="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5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5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0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58" grpId="0"/>
      <p:bldP spid="75" grpId="0" animBg="1"/>
      <p:bldP spid="87" grpId="0" animBg="1"/>
      <p:bldP spid="88" grpId="0" animBg="1"/>
      <p:bldP spid="69" grpId="0"/>
      <p:bldP spid="91" grpId="0"/>
      <p:bldP spid="92" grpId="0" animBg="1"/>
      <p:bldP spid="93" grpId="0" animBg="1"/>
      <p:bldP spid="94" grpId="0" animBg="1"/>
      <p:bldP spid="96" grpId="0"/>
      <p:bldP spid="97" grpId="0"/>
      <p:bldP spid="97" grpId="1"/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Прямоугольник 50"/>
          <p:cNvSpPr/>
          <p:nvPr/>
        </p:nvSpPr>
        <p:spPr>
          <a:xfrm>
            <a:off x="219603" y="2632995"/>
            <a:ext cx="5313548" cy="1763641"/>
          </a:xfrm>
          <a:prstGeom prst="rect">
            <a:avLst/>
          </a:prstGeom>
          <a:solidFill>
            <a:schemeClr val="accent6">
              <a:lumMod val="20000"/>
              <a:lumOff val="80000"/>
              <a:alpha val="576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just">
              <a:spcAft>
                <a:spcPts val="600"/>
              </a:spcAft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4" name="Rectangle 28"/>
          <p:cNvSpPr/>
          <p:nvPr/>
        </p:nvSpPr>
        <p:spPr bwMode="auto">
          <a:xfrm>
            <a:off x="5981670" y="4590000"/>
            <a:ext cx="5976784" cy="1327946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457200" algn="just">
              <a:spcAft>
                <a:spcPts val="600"/>
              </a:spcAft>
            </a:pPr>
            <a:endParaRPr lang="ru-RU" sz="2200" dirty="0">
              <a:solidFill>
                <a:schemeClr val="tx2"/>
              </a:solidFill>
            </a:endParaRPr>
          </a:p>
        </p:txBody>
      </p:sp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6" y="-105716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tangle 60"/>
          <p:cNvSpPr/>
          <p:nvPr/>
        </p:nvSpPr>
        <p:spPr>
          <a:xfrm>
            <a:off x="5749448" y="2612609"/>
            <a:ext cx="6442552" cy="18659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endParaRPr lang="ru-RU" sz="4400" dirty="0"/>
          </a:p>
          <a:p>
            <a:pPr algn="ctr"/>
            <a:endParaRPr lang="en-US" sz="4400" dirty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01266" y="2087871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89988" y="6389754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45425" y="215131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angle 28"/>
          <p:cNvSpPr/>
          <p:nvPr/>
        </p:nvSpPr>
        <p:spPr bwMode="auto">
          <a:xfrm>
            <a:off x="11512309" y="6184842"/>
            <a:ext cx="566667" cy="570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11</a:t>
            </a: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Rectangle 60"/>
          <p:cNvSpPr/>
          <p:nvPr/>
        </p:nvSpPr>
        <p:spPr>
          <a:xfrm>
            <a:off x="-1" y="962844"/>
            <a:ext cx="5749449" cy="16049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endParaRPr lang="ru-RU" sz="4400" dirty="0"/>
          </a:p>
          <a:p>
            <a:pPr algn="ctr"/>
            <a:endParaRPr lang="en-US" sz="4400" dirty="0"/>
          </a:p>
        </p:txBody>
      </p:sp>
      <p:sp>
        <p:nvSpPr>
          <p:cNvPr id="28" name="Rectangle 28"/>
          <p:cNvSpPr/>
          <p:nvPr/>
        </p:nvSpPr>
        <p:spPr bwMode="auto">
          <a:xfrm>
            <a:off x="-2" y="2523064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9077" y="1207155"/>
            <a:ext cx="5164074" cy="12182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algn="just">
              <a:lnSpc>
                <a:spcPts val="1900"/>
              </a:lnSpc>
            </a:pPr>
            <a:r>
              <a:rPr lang="ru-RU" sz="1600" b="1" spc="-70" dirty="0" smtClean="0">
                <a:latin typeface="Georgia" pitchFamily="18" charset="0"/>
              </a:rPr>
              <a:t>РАЗРАБОТАНО ТЕХНИЧЕСКОЕ ЗАДАНИЕ НА СОЗДАНИЕ МОДУЛЯ СОПРЯЖЕНИЯ СЭД «ЭЛЕКТРОННОЕ ДЕЛО» с  СМДО ДЛЯ ОБМЕНА  ДОКУМЕНТАМИ В ПОЛУАВТОМАТИЧЕСКОМ РЕЖИМЕ С НЕПОЛНОЙ ИНТЕГРАЦИЕЙ</a:t>
            </a:r>
            <a:endParaRPr lang="ru-RU" sz="1600" b="1" spc="-70" dirty="0">
              <a:latin typeface="Georgia" pitchFamily="18" charset="0"/>
            </a:endParaRPr>
          </a:p>
        </p:txBody>
      </p:sp>
      <p:sp>
        <p:nvSpPr>
          <p:cNvPr id="24" name="Text Box 1027"/>
          <p:cNvSpPr txBox="1">
            <a:spLocks noChangeArrowheads="1"/>
          </p:cNvSpPr>
          <p:nvPr/>
        </p:nvSpPr>
        <p:spPr bwMode="auto">
          <a:xfrm>
            <a:off x="2254685" y="185452"/>
            <a:ext cx="9708245" cy="63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ТЕКУЩЕЕ ПОЛОЖЕНИЕ ДЕЛ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30" name="Рисунок 29" descr="Comp_hend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94" y="4653133"/>
            <a:ext cx="4340174" cy="1133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2" descr="C:\Users\osipov\Desktop\Картинки для презентаций\guinea_pig_olympics_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227" y="2651692"/>
            <a:ext cx="2392472" cy="174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28"/>
          <p:cNvSpPr/>
          <p:nvPr/>
        </p:nvSpPr>
        <p:spPr bwMode="auto">
          <a:xfrm>
            <a:off x="-5866" y="4433738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14454" y="2716808"/>
            <a:ext cx="5496992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algn="just">
              <a:lnSpc>
                <a:spcPts val="2100"/>
              </a:lnSpc>
            </a:pPr>
            <a:r>
              <a:rPr lang="ru-RU" sz="1600" b="1" spc="-70" dirty="0" smtClean="0">
                <a:latin typeface="Georgia" pitchFamily="18" charset="0"/>
              </a:rPr>
              <a:t>ЗАКАНЧИВАЕТСЯ РАЗРАБОТКА ПРОГРАММНОГО ОБЕСПЕЧЕНИЯ МОДУЛЯ СОПРЯЖЕНИЯ СЭД «ЭЛЕКТРОННОЕ ДЕЛО» </a:t>
            </a:r>
            <a:br>
              <a:rPr lang="ru-RU" sz="1600" b="1" spc="-70" dirty="0" smtClean="0">
                <a:latin typeface="Georgia" pitchFamily="18" charset="0"/>
              </a:rPr>
            </a:br>
            <a:r>
              <a:rPr lang="ru-RU" sz="1600" b="1" spc="-70" dirty="0" smtClean="0">
                <a:latin typeface="Georgia" pitchFamily="18" charset="0"/>
              </a:rPr>
              <a:t>с </a:t>
            </a:r>
            <a:r>
              <a:rPr lang="ru-RU" sz="1600" b="1" spc="-70" dirty="0">
                <a:latin typeface="Georgia" pitchFamily="18" charset="0"/>
              </a:rPr>
              <a:t>СМДО ДЛЯ ОБМЕНА  ДОКУМЕНТАМИ В ПОЛУАВТОМАТИЧЕСКОМ РЕЖИМЕ С НЕПОЛНОЙ </a:t>
            </a:r>
            <a:r>
              <a:rPr lang="ru-RU" sz="1600" b="1" spc="-70" dirty="0" smtClean="0">
                <a:latin typeface="Georgia" pitchFamily="18" charset="0"/>
              </a:rPr>
              <a:t>ИНТЕГРАЦИЕЙ</a:t>
            </a:r>
            <a:endParaRPr lang="ru-RU" sz="1600" b="1" spc="-70" dirty="0">
              <a:latin typeface="Georgia" pitchFamily="18" charset="0"/>
            </a:endParaRPr>
          </a:p>
        </p:txBody>
      </p:sp>
      <p:grpSp>
        <p:nvGrpSpPr>
          <p:cNvPr id="37" name="Group 66"/>
          <p:cNvGrpSpPr/>
          <p:nvPr/>
        </p:nvGrpSpPr>
        <p:grpSpPr>
          <a:xfrm>
            <a:off x="-5866" y="962844"/>
            <a:ext cx="530076" cy="488624"/>
            <a:chOff x="5445160" y="2791351"/>
            <a:chExt cx="649253" cy="649224"/>
          </a:xfrm>
        </p:grpSpPr>
        <p:sp>
          <p:nvSpPr>
            <p:cNvPr id="38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41" name="Rectangle 60"/>
          <p:cNvSpPr/>
          <p:nvPr/>
        </p:nvSpPr>
        <p:spPr>
          <a:xfrm>
            <a:off x="-2" y="4523282"/>
            <a:ext cx="5749449" cy="15518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endParaRPr lang="ru-RU" sz="4400" dirty="0"/>
          </a:p>
          <a:p>
            <a:pPr algn="ctr"/>
            <a:endParaRPr lang="en-US" sz="4400" dirty="0"/>
          </a:p>
        </p:txBody>
      </p:sp>
      <p:grpSp>
        <p:nvGrpSpPr>
          <p:cNvPr id="42" name="Group 66"/>
          <p:cNvGrpSpPr/>
          <p:nvPr/>
        </p:nvGrpSpPr>
        <p:grpSpPr>
          <a:xfrm>
            <a:off x="5754260" y="2612609"/>
            <a:ext cx="530076" cy="488624"/>
            <a:chOff x="5445160" y="2791351"/>
            <a:chExt cx="649253" cy="649224"/>
          </a:xfrm>
        </p:grpSpPr>
        <p:sp>
          <p:nvSpPr>
            <p:cNvPr id="43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45" name="Rectangle 28"/>
          <p:cNvSpPr/>
          <p:nvPr/>
        </p:nvSpPr>
        <p:spPr bwMode="auto">
          <a:xfrm>
            <a:off x="-3" y="5985579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6" name="Group 66"/>
          <p:cNvGrpSpPr/>
          <p:nvPr/>
        </p:nvGrpSpPr>
        <p:grpSpPr>
          <a:xfrm>
            <a:off x="0" y="4529490"/>
            <a:ext cx="530076" cy="488624"/>
            <a:chOff x="5445160" y="2791351"/>
            <a:chExt cx="649253" cy="649224"/>
          </a:xfrm>
        </p:grpSpPr>
        <p:sp>
          <p:nvSpPr>
            <p:cNvPr id="47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 bwMode="auto">
          <a:xfrm>
            <a:off x="5981719" y="1068970"/>
            <a:ext cx="5976735" cy="1370980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ru-RU" sz="13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9" name="Рисунок 48" descr="старт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94" y="1098228"/>
            <a:ext cx="4225260" cy="1341722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347377" y="4767297"/>
            <a:ext cx="5164074" cy="12182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algn="just">
              <a:lnSpc>
                <a:spcPts val="1900"/>
              </a:lnSpc>
            </a:pPr>
            <a:r>
              <a:rPr lang="ru-RU" sz="1200" b="1" spc="-70" dirty="0" smtClean="0">
                <a:latin typeface="Georgia" pitchFamily="18" charset="0"/>
              </a:rPr>
              <a:t>ЗАКАНЧИВАЕТСЯ ПРОЦЕСС ПОДКЛЮЧЕНИЯ К ТЕХНОЛОГИЧЕСКОЙ СРЕДЕ СМДО ДЛЯ ТЕСТИРОВАНИЯ ВЗАИМОДЕЙСТВИЯ СЭД «ЭЛЕКТРОННОЕ ДЕЛО» с СМДО В ПОЛУАВТОМАТИЧЕСКОМ РЕЖИМЕ С НЕПОЛНОЙ ИНТЕГРАЦИЕЙ</a:t>
            </a:r>
            <a:endParaRPr lang="ru-RU" sz="1200" b="1" spc="-7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47266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Прямоугольник 50"/>
          <p:cNvSpPr/>
          <p:nvPr/>
        </p:nvSpPr>
        <p:spPr>
          <a:xfrm>
            <a:off x="219603" y="2632995"/>
            <a:ext cx="5313548" cy="1763641"/>
          </a:xfrm>
          <a:prstGeom prst="rect">
            <a:avLst/>
          </a:prstGeom>
          <a:solidFill>
            <a:schemeClr val="accent6">
              <a:lumMod val="20000"/>
              <a:lumOff val="80000"/>
              <a:alpha val="576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just">
              <a:spcAft>
                <a:spcPts val="600"/>
              </a:spcAft>
            </a:pP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6" y="-105716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tangle 60"/>
          <p:cNvSpPr/>
          <p:nvPr/>
        </p:nvSpPr>
        <p:spPr>
          <a:xfrm>
            <a:off x="5749448" y="962844"/>
            <a:ext cx="6442552" cy="50227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endParaRPr lang="ru-RU" sz="4400" dirty="0"/>
          </a:p>
          <a:p>
            <a:pPr algn="ctr"/>
            <a:endParaRPr lang="en-US" sz="4400" dirty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01266" y="2087871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89988" y="6389754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45425" y="215131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angle 28"/>
          <p:cNvSpPr/>
          <p:nvPr/>
        </p:nvSpPr>
        <p:spPr bwMode="auto">
          <a:xfrm>
            <a:off x="11512309" y="6184842"/>
            <a:ext cx="566667" cy="570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1</a:t>
            </a:r>
            <a:r>
              <a:rPr lang="ru-RU" sz="16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2</a:t>
            </a:r>
            <a:endParaRPr lang="en-US" sz="16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Black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Rectangle 60"/>
          <p:cNvSpPr/>
          <p:nvPr/>
        </p:nvSpPr>
        <p:spPr>
          <a:xfrm>
            <a:off x="-1" y="962844"/>
            <a:ext cx="5749449" cy="19241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endParaRPr lang="ru-RU" sz="4400" dirty="0"/>
          </a:p>
          <a:p>
            <a:pPr algn="ctr"/>
            <a:endParaRPr lang="en-US" sz="4400" dirty="0"/>
          </a:p>
        </p:txBody>
      </p:sp>
      <p:sp>
        <p:nvSpPr>
          <p:cNvPr id="36" name="TextBox 35"/>
          <p:cNvSpPr txBox="1"/>
          <p:nvPr/>
        </p:nvSpPr>
        <p:spPr>
          <a:xfrm>
            <a:off x="712747" y="1150601"/>
            <a:ext cx="5577434" cy="12182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ts val="1900"/>
              </a:lnSpc>
              <a:buFont typeface="Wingdings" panose="05000000000000000000" pitchFamily="2" charset="2"/>
              <a:buChar char="q"/>
            </a:pPr>
            <a:r>
              <a:rPr lang="ru-RU" sz="1600" b="1" spc="-70" dirty="0" smtClean="0">
                <a:latin typeface="Georgia" pitchFamily="18" charset="0"/>
              </a:rPr>
              <a:t>ИЗВЕЩЕНИЕ ЗАКАЗЧИКОВ О ВЫХОДЕ МОДУЛЯ СОПРЯЖЕНИЯ СЭД «ЭЛЕКТРОННОЕ ДЕЛО» </a:t>
            </a:r>
            <a:br>
              <a:rPr lang="ru-RU" sz="1600" b="1" spc="-70" dirty="0" smtClean="0">
                <a:latin typeface="Georgia" pitchFamily="18" charset="0"/>
              </a:rPr>
            </a:br>
            <a:r>
              <a:rPr lang="ru-RU" sz="1600" b="1" spc="-70" dirty="0" smtClean="0">
                <a:latin typeface="Georgia" pitchFamily="18" charset="0"/>
              </a:rPr>
              <a:t>с СМДО ДЛЯ ОБМЕНА  ДОКУМЕНТАМИ</a:t>
            </a:r>
            <a:br>
              <a:rPr lang="ru-RU" sz="1600" b="1" spc="-70" dirty="0" smtClean="0">
                <a:latin typeface="Georgia" pitchFamily="18" charset="0"/>
              </a:rPr>
            </a:br>
            <a:r>
              <a:rPr lang="ru-RU" sz="1600" b="1" spc="-70" dirty="0" smtClean="0">
                <a:latin typeface="Georgia" pitchFamily="18" charset="0"/>
              </a:rPr>
              <a:t>В ПОЛУАВТОМАТИЧЕСКОМ РЕЖИМЕ </a:t>
            </a:r>
            <a:br>
              <a:rPr lang="ru-RU" sz="1600" b="1" spc="-70" dirty="0" smtClean="0">
                <a:latin typeface="Georgia" pitchFamily="18" charset="0"/>
              </a:rPr>
            </a:br>
            <a:r>
              <a:rPr lang="ru-RU" sz="1600" b="1" spc="-70" dirty="0" smtClean="0">
                <a:latin typeface="Georgia" pitchFamily="18" charset="0"/>
              </a:rPr>
              <a:t>С  НЕПОЛНОЙ  ИНТЕГРАЦИЕЙ</a:t>
            </a:r>
            <a:endParaRPr lang="ru-RU" sz="1600" b="1" spc="-70" dirty="0">
              <a:latin typeface="Georgia" pitchFamily="18" charset="0"/>
            </a:endParaRPr>
          </a:p>
        </p:txBody>
      </p:sp>
      <p:sp>
        <p:nvSpPr>
          <p:cNvPr id="24" name="Text Box 1027"/>
          <p:cNvSpPr txBox="1">
            <a:spLocks noChangeArrowheads="1"/>
          </p:cNvSpPr>
          <p:nvPr/>
        </p:nvSpPr>
        <p:spPr bwMode="auto">
          <a:xfrm>
            <a:off x="1431069" y="185452"/>
            <a:ext cx="10531862" cy="63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ПЕРСПЕКТИВЫ РАЗРАБОТКИ И ВНЕДРЕНИЯ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2" name="Rectangle 28"/>
          <p:cNvSpPr/>
          <p:nvPr/>
        </p:nvSpPr>
        <p:spPr bwMode="auto">
          <a:xfrm>
            <a:off x="3048127" y="-564147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5" name="Rectangle 28"/>
          <p:cNvSpPr/>
          <p:nvPr/>
        </p:nvSpPr>
        <p:spPr bwMode="auto">
          <a:xfrm>
            <a:off x="-3" y="5985579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0" name="Рисунок 39" descr="гарантия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47109" y="4691610"/>
            <a:ext cx="1516857" cy="1149778"/>
          </a:xfrm>
          <a:prstGeom prst="rect">
            <a:avLst/>
          </a:prstGeom>
        </p:spPr>
      </p:pic>
      <p:pic>
        <p:nvPicPr>
          <p:cNvPr id="52" name="Picture 2" descr="C:\Users\andreev\Desktop\Марктениг\Photo\Wallpapers for WebSit\slider_img_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620" y="1052507"/>
            <a:ext cx="4980311" cy="1744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54" y="2492679"/>
            <a:ext cx="5622195" cy="3348709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6635274" y="2886982"/>
            <a:ext cx="5360759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ts val="1900"/>
              </a:lnSpc>
              <a:buFont typeface="Wingdings" panose="05000000000000000000" pitchFamily="2" charset="2"/>
              <a:buChar char="q"/>
            </a:pPr>
            <a:r>
              <a:rPr lang="ru-RU" sz="1600" b="1" spc="-70" dirty="0">
                <a:latin typeface="Georgia" pitchFamily="18" charset="0"/>
              </a:rPr>
              <a:t>ВНЕДРЕНИЕ МОДУЛЯ СОПРЯЖЕНИЯ НА ТЕРРИТОРИИ </a:t>
            </a:r>
            <a:r>
              <a:rPr lang="ru-RU" sz="1600" b="1" spc="-70" dirty="0" smtClean="0">
                <a:latin typeface="Georgia" pitchFamily="18" charset="0"/>
              </a:rPr>
              <a:t>ЗАКАЗЧИКА</a:t>
            </a:r>
          </a:p>
          <a:p>
            <a:pPr marL="285750" indent="-285750" algn="just">
              <a:lnSpc>
                <a:spcPts val="19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ru-RU" sz="1600" b="1" spc="-70" dirty="0" smtClean="0">
                <a:latin typeface="Georgia" pitchFamily="18" charset="0"/>
              </a:rPr>
              <a:t>СОПРОВОЖДЕНИЕ НА ЭТАПЕ  ПРОХОЖДЕНИЯ ТЕСТИРОВАНИЯ ФУНКЦИОНИРОВАНИЯ ВЕДОМСТВЕННОЙ СЭД  ВО ВЗАИМОДЕЙСТВИИ с  СМДО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56806" y="4597229"/>
            <a:ext cx="3926845" cy="15876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ts val="19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ru-RU" sz="1600" b="1" spc="-70" dirty="0">
                <a:latin typeface="Georgia" pitchFamily="18" charset="0"/>
              </a:rPr>
              <a:t>КОНСУЛЬТИРОВАНИЕ </a:t>
            </a:r>
            <a:r>
              <a:rPr lang="ru-RU" sz="1600" b="1" spc="-70" dirty="0" smtClean="0">
                <a:latin typeface="Georgia" pitchFamily="18" charset="0"/>
              </a:rPr>
              <a:t>ПОЛЬЗОВАТЕЛЕЙ ПО РАБОТЕ С МОДУЛЕМ СОПРЯЖЕНИЯ В </a:t>
            </a:r>
            <a:r>
              <a:rPr lang="ru-RU" sz="1600" b="1" spc="-70" dirty="0">
                <a:latin typeface="Georgia" pitchFamily="18" charset="0"/>
              </a:rPr>
              <a:t>РАМКАХ  СОПРОВОЖДЕНИЯ </a:t>
            </a:r>
            <a:r>
              <a:rPr lang="ru-RU" sz="1600" b="1" spc="-70" dirty="0" smtClean="0">
                <a:latin typeface="Georgia" pitchFamily="18" charset="0"/>
              </a:rPr>
              <a:t>ВЕДОМСТВЕННОЙ СЭД</a:t>
            </a:r>
            <a:endParaRPr lang="ru-RU" sz="1600" b="1" spc="-70" dirty="0">
              <a:latin typeface="Georgia" pitchFamily="18" charset="0"/>
            </a:endParaRPr>
          </a:p>
          <a:p>
            <a:endParaRPr lang="ru-RU" sz="2400" spc="-70" dirty="0" err="1" smtClean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4032004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60"/>
          <p:cNvSpPr/>
          <p:nvPr/>
        </p:nvSpPr>
        <p:spPr>
          <a:xfrm>
            <a:off x="5348614" y="0"/>
            <a:ext cx="684338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rgbClr val="BABABA"/>
              </a:solidFill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2" y="-111982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tangle 60"/>
          <p:cNvSpPr/>
          <p:nvPr/>
        </p:nvSpPr>
        <p:spPr>
          <a:xfrm>
            <a:off x="0" y="918072"/>
            <a:ext cx="12237425" cy="16908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Спасибо за внимание !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01266" y="2087871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184511" y="6331466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94646" y="215129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25" y="2830331"/>
            <a:ext cx="3946386" cy="3157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Rectangle 28"/>
          <p:cNvSpPr/>
          <p:nvPr/>
        </p:nvSpPr>
        <p:spPr bwMode="auto">
          <a:xfrm>
            <a:off x="-2" y="2555076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89988" y="2830331"/>
            <a:ext cx="4705654" cy="35702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800" b="1" dirty="0">
                <a:latin typeface="Arial Narrow" pitchFamily="34" charset="0"/>
                <a:cs typeface="Segoe UI" pitchFamily="34" charset="0"/>
              </a:rPr>
              <a:t>Барановская Светлана Вадимовна</a:t>
            </a:r>
          </a:p>
          <a:p>
            <a:pPr>
              <a:spcBef>
                <a:spcPts val="1200"/>
              </a:spcBef>
            </a:pPr>
            <a:r>
              <a:rPr lang="ru-RU" sz="2000" b="1" dirty="0" smtClean="0">
                <a:latin typeface="Arial Narrow" pitchFamily="34" charset="0"/>
                <a:cs typeface="Segoe UI" pitchFamily="34" charset="0"/>
              </a:rPr>
              <a:t>ООО </a:t>
            </a:r>
            <a:r>
              <a:rPr lang="ru-RU" sz="2000" b="1" dirty="0">
                <a:latin typeface="Arial Narrow" pitchFamily="34" charset="0"/>
                <a:cs typeface="Segoe UI" pitchFamily="34" charset="0"/>
              </a:rPr>
              <a:t>«Электронное ДЕЛО»</a:t>
            </a:r>
          </a:p>
          <a:p>
            <a:r>
              <a:rPr lang="ru-RU" sz="2000" b="1" dirty="0">
                <a:latin typeface="Arial Narrow" pitchFamily="34" charset="0"/>
                <a:cs typeface="Segoe UI" pitchFamily="34" charset="0"/>
              </a:rPr>
              <a:t>начальник отдела </a:t>
            </a:r>
            <a:br>
              <a:rPr lang="ru-RU" sz="2000" b="1" dirty="0">
                <a:latin typeface="Arial Narrow" pitchFamily="34" charset="0"/>
                <a:cs typeface="Segoe UI" pitchFamily="34" charset="0"/>
              </a:rPr>
            </a:br>
            <a:r>
              <a:rPr lang="ru-RU" sz="2000" b="1" dirty="0">
                <a:latin typeface="Arial Narrow" pitchFamily="34" charset="0"/>
                <a:cs typeface="Segoe UI" pitchFamily="34" charset="0"/>
              </a:rPr>
              <a:t>технической поддержки</a:t>
            </a:r>
          </a:p>
          <a:p>
            <a:pPr>
              <a:spcBef>
                <a:spcPts val="1200"/>
              </a:spcBef>
            </a:pPr>
            <a:r>
              <a:rPr lang="ru-RU" sz="2000" b="1" dirty="0">
                <a:solidFill>
                  <a:schemeClr val="tx2"/>
                </a:solidFill>
                <a:latin typeface="Arial Narrow" pitchFamily="34" charset="0"/>
                <a:cs typeface="Segoe UI" pitchFamily="34" charset="0"/>
              </a:rPr>
              <a:t>тел. (017) </a:t>
            </a:r>
            <a:r>
              <a:rPr lang="ru-RU" sz="2000" b="1" dirty="0" smtClean="0">
                <a:solidFill>
                  <a:schemeClr val="tx2"/>
                </a:solidFill>
                <a:latin typeface="Arial Narrow" pitchFamily="34" charset="0"/>
                <a:cs typeface="Segoe UI" pitchFamily="34" charset="0"/>
              </a:rPr>
              <a:t>396-68-91</a:t>
            </a:r>
            <a:endParaRPr lang="ru-RU" sz="2000" b="1" dirty="0">
              <a:solidFill>
                <a:schemeClr val="tx2"/>
              </a:solidFill>
              <a:latin typeface="Arial Narrow" pitchFamily="34" charset="0"/>
              <a:cs typeface="Segoe UI" pitchFamily="34" charset="0"/>
            </a:endParaRPr>
          </a:p>
          <a:p>
            <a:r>
              <a:rPr lang="en-US" sz="2000" b="1" dirty="0" err="1">
                <a:solidFill>
                  <a:schemeClr val="tx2"/>
                </a:solidFill>
                <a:latin typeface="Arial Narrow" pitchFamily="34" charset="0"/>
                <a:cs typeface="Segoe UI" pitchFamily="34" charset="0"/>
              </a:rPr>
              <a:t>Velcom</a:t>
            </a:r>
            <a:r>
              <a:rPr lang="en-US" sz="2000" b="1" dirty="0">
                <a:solidFill>
                  <a:schemeClr val="tx2"/>
                </a:solidFill>
                <a:latin typeface="Arial Narrow" pitchFamily="34" charset="0"/>
                <a:cs typeface="Segoe UI" pitchFamily="34" charset="0"/>
              </a:rPr>
              <a:t> (029) 637-01-03</a:t>
            </a:r>
            <a:endParaRPr lang="ru-RU" sz="2000" b="1" dirty="0">
              <a:solidFill>
                <a:schemeClr val="tx2"/>
              </a:solidFill>
              <a:latin typeface="Arial Narrow" pitchFamily="34" charset="0"/>
              <a:cs typeface="Segoe UI" pitchFamily="34" charset="0"/>
            </a:endParaRPr>
          </a:p>
          <a:p>
            <a:r>
              <a:rPr lang="en-US" sz="2000" b="1" dirty="0">
                <a:solidFill>
                  <a:schemeClr val="tx2"/>
                </a:solidFill>
                <a:latin typeface="Arial Narrow" pitchFamily="34" charset="0"/>
                <a:cs typeface="Segoe UI" pitchFamily="34" charset="0"/>
                <a:hlinkClick r:id="rId5"/>
              </a:rPr>
              <a:t>baranovskaya@e-office.by</a:t>
            </a:r>
            <a:r>
              <a:rPr lang="en-US" sz="2400" dirty="0">
                <a:solidFill>
                  <a:schemeClr val="tx2"/>
                </a:solidFill>
                <a:latin typeface="Arial Narrow" pitchFamily="34" charset="0"/>
                <a:cs typeface="Segoe UI" pitchFamily="34" charset="0"/>
              </a:rPr>
              <a:t>  </a:t>
            </a:r>
          </a:p>
          <a:p>
            <a:endParaRPr lang="ru-RU" sz="2400" spc="-70" dirty="0" err="1" smtClean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348615" y="927117"/>
            <a:ext cx="6843386" cy="1681777"/>
          </a:xfrm>
          <a:prstGeom prst="rect">
            <a:avLst/>
          </a:prstGeom>
          <a:solidFill>
            <a:schemeClr val="tx2">
              <a:lumMod val="40000"/>
              <a:lumOff val="6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Спасибо за внимание !</a:t>
            </a:r>
            <a:endParaRPr lang="ru-RU" sz="32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pSp>
        <p:nvGrpSpPr>
          <p:cNvPr id="24" name="Group 57"/>
          <p:cNvGrpSpPr/>
          <p:nvPr/>
        </p:nvGrpSpPr>
        <p:grpSpPr>
          <a:xfrm rot="10800000">
            <a:off x="11436092" y="6172712"/>
            <a:ext cx="507748" cy="570249"/>
            <a:chOff x="2639464" y="1395675"/>
            <a:chExt cx="1298507" cy="1298448"/>
          </a:xfrm>
        </p:grpSpPr>
        <p:sp>
          <p:nvSpPr>
            <p:cNvPr id="28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19786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6" y="-105716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tangle 60"/>
          <p:cNvSpPr/>
          <p:nvPr/>
        </p:nvSpPr>
        <p:spPr>
          <a:xfrm>
            <a:off x="0" y="962844"/>
            <a:ext cx="12192000" cy="51669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8" name="Picture 8" descr="32wb9k-nv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616" y="2859052"/>
            <a:ext cx="2404637" cy="3165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3"/>
          <p:cNvSpPr txBox="1">
            <a:spLocks/>
          </p:cNvSpPr>
          <p:nvPr/>
        </p:nvSpPr>
        <p:spPr>
          <a:xfrm>
            <a:off x="601266" y="2087871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89988" y="6389754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45425" y="215131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Box 1027"/>
          <p:cNvSpPr txBox="1">
            <a:spLocks noChangeArrowheads="1"/>
          </p:cNvSpPr>
          <p:nvPr/>
        </p:nvSpPr>
        <p:spPr bwMode="auto">
          <a:xfrm>
            <a:off x="4997902" y="239641"/>
            <a:ext cx="6905577" cy="63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ИСТОРИЯ СОЗДАНИЯ СМДО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5" name="Rectangle 28"/>
          <p:cNvSpPr/>
          <p:nvPr/>
        </p:nvSpPr>
        <p:spPr bwMode="auto">
          <a:xfrm>
            <a:off x="11512309" y="6184842"/>
            <a:ext cx="566667" cy="570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2</a:t>
            </a:r>
            <a:endParaRPr lang="en-US" sz="16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Black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3501" y="1034521"/>
            <a:ext cx="11985475" cy="1646050"/>
          </a:xfrm>
          <a:prstGeom prst="rect">
            <a:avLst/>
          </a:prstGeom>
          <a:solidFill>
            <a:schemeClr val="tx2">
              <a:lumMod val="40000"/>
              <a:lumOff val="6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900" b="1" dirty="0">
                <a:solidFill>
                  <a:srgbClr val="000066"/>
                </a:solidFill>
              </a:rPr>
              <a:t>С</a:t>
            </a:r>
            <a:r>
              <a:rPr lang="ru-RU" sz="1900" b="1" dirty="0" smtClean="0">
                <a:solidFill>
                  <a:srgbClr val="000066"/>
                </a:solidFill>
              </a:rPr>
              <a:t>истема </a:t>
            </a:r>
            <a:r>
              <a:rPr lang="ru-RU" sz="1900" b="1" dirty="0">
                <a:solidFill>
                  <a:srgbClr val="000066"/>
                </a:solidFill>
              </a:rPr>
              <a:t>межведомственного электронного документооборота государственных органов Республики </a:t>
            </a:r>
            <a:r>
              <a:rPr lang="ru-RU" sz="1900" b="1" dirty="0" smtClean="0">
                <a:solidFill>
                  <a:srgbClr val="000066"/>
                </a:solidFill>
              </a:rPr>
              <a:t>Беларусь (СМДО) создана с целью: </a:t>
            </a:r>
            <a:endParaRPr lang="ru-RU" sz="1900" b="1" dirty="0">
              <a:solidFill>
                <a:srgbClr val="000066"/>
              </a:solidFill>
            </a:endParaRP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1900" b="1" dirty="0" smtClean="0">
                <a:solidFill>
                  <a:srgbClr val="000066"/>
                </a:solidFill>
              </a:rPr>
              <a:t>улучшения </a:t>
            </a:r>
            <a:r>
              <a:rPr lang="ru-RU" sz="1900" b="1" dirty="0">
                <a:solidFill>
                  <a:srgbClr val="000066"/>
                </a:solidFill>
              </a:rPr>
              <a:t>информационного взаимодействия государственных органов Республики </a:t>
            </a:r>
            <a:r>
              <a:rPr lang="ru-RU" sz="1900" b="1" dirty="0" smtClean="0">
                <a:solidFill>
                  <a:srgbClr val="000066"/>
                </a:solidFill>
              </a:rPr>
              <a:t>Беларусь; </a:t>
            </a:r>
            <a:endParaRPr lang="ru-RU" sz="1900" b="1" dirty="0">
              <a:solidFill>
                <a:srgbClr val="000066"/>
              </a:solidFill>
            </a:endParaRP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1900" b="1" dirty="0" smtClean="0">
                <a:solidFill>
                  <a:srgbClr val="000066"/>
                </a:solidFill>
              </a:rPr>
              <a:t>повышения </a:t>
            </a:r>
            <a:r>
              <a:rPr lang="ru-RU" sz="1900" b="1" dirty="0">
                <a:solidFill>
                  <a:srgbClr val="000066"/>
                </a:solidFill>
              </a:rPr>
              <a:t>эффективности использования разрозненных информационных </a:t>
            </a:r>
            <a:r>
              <a:rPr lang="ru-RU" sz="1900" b="1" dirty="0" smtClean="0">
                <a:solidFill>
                  <a:srgbClr val="000066"/>
                </a:solidFill>
              </a:rPr>
              <a:t>ресурсов; </a:t>
            </a:r>
            <a:endParaRPr lang="ru-RU" sz="1900" b="1" dirty="0">
              <a:solidFill>
                <a:srgbClr val="000066"/>
              </a:solidFill>
            </a:endParaRP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1900" b="1" dirty="0" smtClean="0">
                <a:solidFill>
                  <a:srgbClr val="000066"/>
                </a:solidFill>
              </a:rPr>
              <a:t>повышения </a:t>
            </a:r>
            <a:r>
              <a:rPr lang="ru-RU" sz="1900" b="1" dirty="0">
                <a:solidFill>
                  <a:srgbClr val="000066"/>
                </a:solidFill>
              </a:rPr>
              <a:t>оперативности принятия управленческих решений</a:t>
            </a:r>
            <a:r>
              <a:rPr lang="ru-RU" sz="1900" b="1" dirty="0" smtClean="0">
                <a:solidFill>
                  <a:srgbClr val="000066"/>
                </a:solidFill>
              </a:rPr>
              <a:t>.</a:t>
            </a:r>
            <a:endParaRPr lang="ru-RU" sz="1900" b="1" dirty="0">
              <a:solidFill>
                <a:srgbClr val="000066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3503" y="3258317"/>
            <a:ext cx="5992737" cy="2766702"/>
          </a:xfrm>
          <a:prstGeom prst="rect">
            <a:avLst/>
          </a:prstGeom>
          <a:solidFill>
            <a:srgbClr val="33CCFF">
              <a:alpha val="5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реализация </a:t>
            </a:r>
            <a:r>
              <a:rPr lang="ru-RU" sz="145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в рамках исполнения Государственной программы информатизации Республики Беларусь на 2003 – 2005 годы и на перспективу до 2010 года «Электронная Беларусь», задание №</a:t>
            </a: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49;</a:t>
            </a:r>
          </a:p>
          <a:p>
            <a:pPr marL="285750" indent="-28575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5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с</a:t>
            </a: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 </a:t>
            </a:r>
            <a:r>
              <a:rPr lang="ru-RU" sz="145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1-го января 2011 года </a:t>
            </a: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введена </a:t>
            </a:r>
            <a:r>
              <a:rPr lang="ru-RU" sz="145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в постоянную эксплуатацию в </a:t>
            </a: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ГУ </a:t>
            </a:r>
            <a:r>
              <a:rPr lang="ru-RU" sz="145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«Главное хозяйственное управление» </a:t>
            </a: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Управления делами Президента РБ;</a:t>
            </a:r>
          </a:p>
          <a:p>
            <a:pPr marL="285750" indent="-28575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подключены 77 </a:t>
            </a:r>
            <a:r>
              <a:rPr lang="ru-RU" sz="145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абонентов </a:t>
            </a: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на уровне абонентских пунктов;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ru-RU" sz="145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п</a:t>
            </a: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роведена </a:t>
            </a:r>
            <a:r>
              <a:rPr lang="ru-RU" sz="145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аттестация </a:t>
            </a: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системы </a:t>
            </a:r>
            <a:r>
              <a:rPr lang="ru-RU" sz="145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защиты </a:t>
            </a: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информации СМДО </a:t>
            </a:r>
            <a:r>
              <a:rPr lang="ru-RU" sz="145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по безопасности с получением соответствующего </a:t>
            </a:r>
            <a:r>
              <a:rPr lang="ru-RU" sz="145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аттестата.</a:t>
            </a:r>
            <a:endParaRPr lang="ru-RU" sz="1450" b="1" dirty="0">
              <a:solidFill>
                <a:schemeClr val="bg1">
                  <a:lumMod val="95000"/>
                  <a:lumOff val="5000"/>
                </a:schemeClr>
              </a:solidFill>
              <a:cs typeface="Segoe UI" pitchFamily="34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93503" y="2859060"/>
            <a:ext cx="5992737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b="1" u="sng" dirty="0">
                <a:solidFill>
                  <a:schemeClr val="tx2"/>
                </a:solidFill>
                <a:latin typeface="Trebuchet MS" pitchFamily="34" charset="0"/>
              </a:rPr>
              <a:t>I</a:t>
            </a:r>
            <a:r>
              <a:rPr lang="ru-RU" b="1" u="sng" dirty="0">
                <a:solidFill>
                  <a:schemeClr val="tx2"/>
                </a:solidFill>
                <a:latin typeface="Trebuchet MS" pitchFamily="34" charset="0"/>
              </a:rPr>
              <a:t> очередь СМДО (IV кв. 2008 г. — IV кв. 2010 г.):</a:t>
            </a:r>
          </a:p>
        </p:txBody>
      </p:sp>
      <p:grpSp>
        <p:nvGrpSpPr>
          <p:cNvPr id="30" name="Group 66"/>
          <p:cNvGrpSpPr/>
          <p:nvPr/>
        </p:nvGrpSpPr>
        <p:grpSpPr>
          <a:xfrm>
            <a:off x="93687" y="2856313"/>
            <a:ext cx="530076" cy="488624"/>
            <a:chOff x="5445160" y="2791351"/>
            <a:chExt cx="649253" cy="649224"/>
          </a:xfrm>
        </p:grpSpPr>
        <p:sp>
          <p:nvSpPr>
            <p:cNvPr id="31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6199276" y="3258317"/>
            <a:ext cx="5879713" cy="2766702"/>
          </a:xfrm>
          <a:prstGeom prst="rect">
            <a:avLst/>
          </a:prstGeom>
          <a:solidFill>
            <a:srgbClr val="33CCFF">
              <a:alpha val="5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50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р</a:t>
            </a:r>
            <a:r>
              <a:rPr lang="ru-RU" sz="150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еализация в </a:t>
            </a:r>
            <a:r>
              <a:rPr lang="ru-RU" sz="150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рамках исполнения подпрограммы «Электронное правительство» Национальной программы ускоренного развития услуг в сфере информационно-коммуникационных технологий на 2011-2015 годы;</a:t>
            </a:r>
          </a:p>
          <a:p>
            <a:pPr marL="285750" indent="-285750" algn="just">
              <a:spcAft>
                <a:spcPts val="300"/>
              </a:spcAft>
              <a:buFont typeface="Wingdings" pitchFamily="2" charset="2"/>
              <a:buChar char="§"/>
            </a:pPr>
            <a:r>
              <a:rPr lang="ru-RU" sz="150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выполнена модернизация </a:t>
            </a:r>
            <a:r>
              <a:rPr lang="ru-RU" sz="150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программных комплексов первой очереди СМДО посредством расширения функциональных возможностей и абонентской базы системы;</a:t>
            </a:r>
          </a:p>
          <a:p>
            <a:pPr marL="285750" indent="-28575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50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подключены </a:t>
            </a:r>
            <a:r>
              <a:rPr lang="ru-RU" sz="150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117 </a:t>
            </a:r>
            <a:r>
              <a:rPr lang="ru-RU" sz="150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абонентов на уровне абонентских </a:t>
            </a:r>
            <a:r>
              <a:rPr lang="ru-RU" sz="150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пунктов</a:t>
            </a:r>
            <a:r>
              <a:rPr lang="ru-RU" sz="15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.</a:t>
            </a:r>
            <a:endParaRPr lang="ru-RU" sz="1500" dirty="0">
              <a:solidFill>
                <a:schemeClr val="bg1">
                  <a:lumMod val="95000"/>
                  <a:lumOff val="5000"/>
                </a:schemeClr>
              </a:solidFill>
              <a:latin typeface="Trebuchet MS" pitchFamily="34" charset="0"/>
              <a:cs typeface="Segoe UI" pitchFamily="34" charset="0"/>
            </a:endParaRPr>
          </a:p>
        </p:txBody>
      </p:sp>
      <p:sp>
        <p:nvSpPr>
          <p:cNvPr id="34" name="Rectangle 28"/>
          <p:cNvSpPr/>
          <p:nvPr/>
        </p:nvSpPr>
        <p:spPr bwMode="auto">
          <a:xfrm>
            <a:off x="6199265" y="2856339"/>
            <a:ext cx="5879715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b="1" u="sng" dirty="0" smtClean="0">
                <a:solidFill>
                  <a:schemeClr val="tx2"/>
                </a:solidFill>
                <a:latin typeface="Trebuchet MS" pitchFamily="34" charset="0"/>
              </a:rPr>
              <a:t>I</a:t>
            </a:r>
            <a:r>
              <a:rPr lang="en-US" b="1" u="sng" dirty="0">
                <a:solidFill>
                  <a:schemeClr val="tx2"/>
                </a:solidFill>
                <a:latin typeface="Trebuchet MS" pitchFamily="34" charset="0"/>
              </a:rPr>
              <a:t>I</a:t>
            </a:r>
            <a:r>
              <a:rPr lang="ru-RU" b="1" u="sng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u-RU" b="1" u="sng" dirty="0">
                <a:solidFill>
                  <a:schemeClr val="tx2"/>
                </a:solidFill>
                <a:latin typeface="Trebuchet MS" pitchFamily="34" charset="0"/>
              </a:rPr>
              <a:t>очередь СМДО (</a:t>
            </a:r>
            <a:r>
              <a:rPr lang="ru-RU" b="1" u="sng" dirty="0" smtClean="0">
                <a:solidFill>
                  <a:schemeClr val="tx2"/>
                </a:solidFill>
                <a:latin typeface="Trebuchet MS" pitchFamily="34" charset="0"/>
              </a:rPr>
              <a:t>I </a:t>
            </a:r>
            <a:r>
              <a:rPr lang="ru-RU" b="1" u="sng" dirty="0">
                <a:solidFill>
                  <a:schemeClr val="tx2"/>
                </a:solidFill>
                <a:latin typeface="Trebuchet MS" pitchFamily="34" charset="0"/>
              </a:rPr>
              <a:t>кв. </a:t>
            </a:r>
            <a:r>
              <a:rPr lang="ru-RU" b="1" u="sng" dirty="0" smtClean="0">
                <a:solidFill>
                  <a:schemeClr val="tx2"/>
                </a:solidFill>
                <a:latin typeface="Trebuchet MS" pitchFamily="34" charset="0"/>
              </a:rPr>
              <a:t>20</a:t>
            </a:r>
            <a:r>
              <a:rPr lang="en-US" b="1" u="sng" dirty="0" smtClean="0">
                <a:solidFill>
                  <a:schemeClr val="tx2"/>
                </a:solidFill>
                <a:latin typeface="Trebuchet MS" pitchFamily="34" charset="0"/>
              </a:rPr>
              <a:t>12</a:t>
            </a:r>
            <a:r>
              <a:rPr lang="ru-RU" b="1" u="sng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u-RU" b="1" u="sng" dirty="0">
                <a:solidFill>
                  <a:schemeClr val="tx2"/>
                </a:solidFill>
                <a:latin typeface="Trebuchet MS" pitchFamily="34" charset="0"/>
              </a:rPr>
              <a:t>г. — IV кв. </a:t>
            </a:r>
            <a:r>
              <a:rPr lang="ru-RU" b="1" u="sng" dirty="0" smtClean="0">
                <a:solidFill>
                  <a:schemeClr val="tx2"/>
                </a:solidFill>
                <a:latin typeface="Trebuchet MS" pitchFamily="34" charset="0"/>
              </a:rPr>
              <a:t>20</a:t>
            </a:r>
            <a:r>
              <a:rPr lang="en-US" b="1" u="sng" dirty="0" smtClean="0">
                <a:solidFill>
                  <a:schemeClr val="tx2"/>
                </a:solidFill>
                <a:latin typeface="Trebuchet MS" pitchFamily="34" charset="0"/>
              </a:rPr>
              <a:t>12</a:t>
            </a:r>
            <a:r>
              <a:rPr lang="ru-RU" b="1" u="sng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u-RU" b="1" u="sng" dirty="0">
                <a:solidFill>
                  <a:schemeClr val="tx2"/>
                </a:solidFill>
                <a:latin typeface="Trebuchet MS" pitchFamily="34" charset="0"/>
              </a:rPr>
              <a:t>г.):</a:t>
            </a:r>
          </a:p>
        </p:txBody>
      </p:sp>
      <p:grpSp>
        <p:nvGrpSpPr>
          <p:cNvPr id="35" name="Group 66"/>
          <p:cNvGrpSpPr/>
          <p:nvPr/>
        </p:nvGrpSpPr>
        <p:grpSpPr>
          <a:xfrm>
            <a:off x="6200135" y="2853592"/>
            <a:ext cx="530076" cy="488624"/>
            <a:chOff x="5445160" y="2791351"/>
            <a:chExt cx="649253" cy="649224"/>
          </a:xfrm>
        </p:grpSpPr>
        <p:sp>
          <p:nvSpPr>
            <p:cNvPr id="36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04081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0000" decel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4E-6 -3.49676E-6 L 0.24463 -3.49676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3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60"/>
          <p:cNvSpPr/>
          <p:nvPr/>
        </p:nvSpPr>
        <p:spPr>
          <a:xfrm>
            <a:off x="8203385" y="1064712"/>
            <a:ext cx="3900274" cy="22381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60"/>
          <p:cNvSpPr/>
          <p:nvPr/>
        </p:nvSpPr>
        <p:spPr>
          <a:xfrm>
            <a:off x="3869098" y="1064712"/>
            <a:ext cx="4453802" cy="21262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6" y="-105716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ectangle 60"/>
          <p:cNvSpPr/>
          <p:nvPr/>
        </p:nvSpPr>
        <p:spPr>
          <a:xfrm>
            <a:off x="45425" y="1064712"/>
            <a:ext cx="3900274" cy="22546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3842138" y="3190991"/>
            <a:ext cx="4453802" cy="28841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01266" y="2175553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89988" y="6389754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45425" y="215131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Box 1027"/>
          <p:cNvSpPr txBox="1">
            <a:spLocks noChangeArrowheads="1"/>
          </p:cNvSpPr>
          <p:nvPr/>
        </p:nvSpPr>
        <p:spPr bwMode="auto">
          <a:xfrm>
            <a:off x="6783409" y="180131"/>
            <a:ext cx="5408591" cy="63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СМДО в 2013 году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5" name="Rectangle 28"/>
          <p:cNvSpPr/>
          <p:nvPr/>
        </p:nvSpPr>
        <p:spPr bwMode="auto">
          <a:xfrm>
            <a:off x="11512309" y="6184842"/>
            <a:ext cx="566667" cy="570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3</a:t>
            </a:r>
            <a:endParaRPr lang="en-US" sz="16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Black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945699" y="1176615"/>
            <a:ext cx="4257686" cy="2030877"/>
          </a:xfrm>
          <a:prstGeom prst="rect">
            <a:avLst/>
          </a:prstGeom>
          <a:solidFill>
            <a:srgbClr val="33CCFF">
              <a:alpha val="5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just">
              <a:spcAft>
                <a:spcPts val="600"/>
              </a:spcAft>
            </a:pPr>
            <a:r>
              <a:rPr lang="ru-RU" sz="2000" b="1" dirty="0" smtClean="0">
                <a:solidFill>
                  <a:schemeClr val="tx2"/>
                </a:solidFill>
              </a:rPr>
              <a:t>В январе 2013 г. СМДО передана для эксплуатации </a:t>
            </a:r>
            <a:r>
              <a:rPr lang="ru-RU" sz="2000" b="1" dirty="0">
                <a:solidFill>
                  <a:schemeClr val="tx2"/>
                </a:solidFill>
              </a:rPr>
              <a:t>Республиканскому унитарному предприятию «Национальный центр электронных услуг»</a:t>
            </a:r>
          </a:p>
        </p:txBody>
      </p:sp>
      <p:pic>
        <p:nvPicPr>
          <p:cNvPr id="42" name="Picture 5" descr="http://explainafide.com.au/explaina2012/wp-content/uploads/2011/11/orchestra-conductor-leadership-art-busines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45" y="1137307"/>
            <a:ext cx="3685494" cy="20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" name="Group 66"/>
          <p:cNvGrpSpPr/>
          <p:nvPr/>
        </p:nvGrpSpPr>
        <p:grpSpPr>
          <a:xfrm>
            <a:off x="3945699" y="1176615"/>
            <a:ext cx="381465" cy="334678"/>
            <a:chOff x="5445160" y="2791351"/>
            <a:chExt cx="649253" cy="649224"/>
          </a:xfrm>
        </p:grpSpPr>
        <p:sp>
          <p:nvSpPr>
            <p:cNvPr id="52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59" name="Прямоугольник 58"/>
          <p:cNvSpPr/>
          <p:nvPr/>
        </p:nvSpPr>
        <p:spPr bwMode="auto">
          <a:xfrm>
            <a:off x="8285973" y="3300709"/>
            <a:ext cx="3796713" cy="277441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540000" algn="just">
              <a:spcAft>
                <a:spcPts val="600"/>
              </a:spcAft>
            </a:pPr>
            <a:r>
              <a:rPr lang="ru-RU" sz="1600" b="1" dirty="0"/>
              <a:t>Организована тестовая площадка для тестирования взаимодействия систем электронного документооборота с </a:t>
            </a:r>
            <a:r>
              <a:rPr lang="ru-RU" sz="1600" b="1" dirty="0" smtClean="0"/>
              <a:t>СМДО на оборудовании НЦЭУ. </a:t>
            </a:r>
            <a:endParaRPr lang="ru-RU" sz="1600" b="1" dirty="0"/>
          </a:p>
          <a:p>
            <a:pPr indent="540000"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/>
              <a:t>Разработан и утвержден НЦЭУ «Порядок </a:t>
            </a:r>
            <a:r>
              <a:rPr lang="ru-RU" sz="1600" b="1" dirty="0"/>
              <a:t>подключения к технологической среде СМДО и проведения тестирования систем электронного </a:t>
            </a:r>
            <a:r>
              <a:rPr lang="ru-RU" sz="1600" b="1" dirty="0" smtClean="0"/>
              <a:t>документооборота».</a:t>
            </a:r>
            <a:endParaRPr lang="ru-RU" sz="1600" b="1" dirty="0"/>
          </a:p>
        </p:txBody>
      </p:sp>
      <p:pic>
        <p:nvPicPr>
          <p:cNvPr id="67" name="Picture 9" descr="Comp_16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900" y="1176615"/>
            <a:ext cx="3673133" cy="20143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6" cstate="print">
            <a:lum bright="-10000" contrast="-20000"/>
          </a:blip>
          <a:srcRect b="16922"/>
          <a:stretch>
            <a:fillRect/>
          </a:stretch>
        </p:blipFill>
        <p:spPr bwMode="auto">
          <a:xfrm>
            <a:off x="3940196" y="3306127"/>
            <a:ext cx="4257686" cy="2677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9" name="Rectangle 28"/>
          <p:cNvSpPr/>
          <p:nvPr/>
        </p:nvSpPr>
        <p:spPr bwMode="auto">
          <a:xfrm>
            <a:off x="93503" y="3319397"/>
            <a:ext cx="3748636" cy="2755725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540000" algn="just">
              <a:spcAft>
                <a:spcPts val="600"/>
              </a:spcAft>
            </a:pPr>
            <a:r>
              <a:rPr lang="ru-RU" sz="2000" b="1" dirty="0" smtClean="0"/>
              <a:t>Организована работа межведомственной </a:t>
            </a:r>
            <a:r>
              <a:rPr lang="ru-RU" sz="2000" b="1" dirty="0"/>
              <a:t>рабочей группы по вопросам интеграции ведомственных СЭД государственных органов и иных государственных организаций с </a:t>
            </a:r>
            <a:r>
              <a:rPr lang="ru-RU" sz="2000" b="1" dirty="0" smtClean="0"/>
              <a:t>СМДО. </a:t>
            </a:r>
            <a:endParaRPr lang="ru-RU" sz="2000" b="1" dirty="0">
              <a:solidFill>
                <a:schemeClr val="tx2"/>
              </a:solidFill>
            </a:endParaRPr>
          </a:p>
        </p:txBody>
      </p:sp>
      <p:grpSp>
        <p:nvGrpSpPr>
          <p:cNvPr id="70" name="Group 66"/>
          <p:cNvGrpSpPr/>
          <p:nvPr/>
        </p:nvGrpSpPr>
        <p:grpSpPr>
          <a:xfrm>
            <a:off x="93901" y="3344643"/>
            <a:ext cx="530076" cy="488624"/>
            <a:chOff x="5445160" y="2791351"/>
            <a:chExt cx="649253" cy="649224"/>
          </a:xfrm>
        </p:grpSpPr>
        <p:sp>
          <p:nvSpPr>
            <p:cNvPr id="71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grpSp>
        <p:nvGrpSpPr>
          <p:cNvPr id="73" name="Group 66"/>
          <p:cNvGrpSpPr/>
          <p:nvPr/>
        </p:nvGrpSpPr>
        <p:grpSpPr>
          <a:xfrm>
            <a:off x="8295940" y="3306127"/>
            <a:ext cx="432775" cy="312626"/>
            <a:chOff x="5445160" y="2791351"/>
            <a:chExt cx="649253" cy="649224"/>
          </a:xfrm>
        </p:grpSpPr>
        <p:sp>
          <p:nvSpPr>
            <p:cNvPr id="74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grpSp>
        <p:nvGrpSpPr>
          <p:cNvPr id="76" name="Group 66"/>
          <p:cNvGrpSpPr/>
          <p:nvPr/>
        </p:nvGrpSpPr>
        <p:grpSpPr>
          <a:xfrm>
            <a:off x="8295940" y="4697259"/>
            <a:ext cx="432775" cy="312626"/>
            <a:chOff x="5445160" y="2791351"/>
            <a:chExt cx="649253" cy="649224"/>
          </a:xfrm>
        </p:grpSpPr>
        <p:sp>
          <p:nvSpPr>
            <p:cNvPr id="77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50016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40" grpId="0" animBg="1"/>
      <p:bldP spid="59" grpId="0" animBg="1"/>
      <p:bldP spid="6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156554" y="5313564"/>
            <a:ext cx="9624668" cy="7444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20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56554" y="5313564"/>
            <a:ext cx="9624668" cy="744433"/>
          </a:xfrm>
          <a:prstGeom prst="rect">
            <a:avLst/>
          </a:prstGeom>
          <a:solidFill>
            <a:srgbClr val="33CCFF">
              <a:alpha val="5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20 июня 2013 г. утвержден НЦЭУ «Формат обмена данными между абонентами СМДО использующими ведомственные СЭД»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6" y="-105716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ectangle 60"/>
          <p:cNvSpPr/>
          <p:nvPr/>
        </p:nvSpPr>
        <p:spPr>
          <a:xfrm>
            <a:off x="1880856" y="4080973"/>
            <a:ext cx="10187544" cy="1064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504000" algn="just"/>
            <a:r>
              <a:rPr lang="ru-RU" b="1" dirty="0" smtClean="0"/>
              <a:t>Приказ ОАЦ от 27 </a:t>
            </a:r>
            <a:r>
              <a:rPr lang="ru-RU" b="1" dirty="0"/>
              <a:t>мая 2013 г. № </a:t>
            </a:r>
            <a:r>
              <a:rPr lang="ru-RU" b="1" dirty="0" smtClean="0"/>
              <a:t>33 </a:t>
            </a:r>
            <a:r>
              <a:rPr lang="ru-RU" dirty="0" smtClean="0"/>
              <a:t>«</a:t>
            </a:r>
            <a:r>
              <a:rPr lang="ru-RU" b="1" dirty="0" smtClean="0"/>
              <a:t>Об </a:t>
            </a:r>
            <a:r>
              <a:rPr lang="ru-RU" b="1" dirty="0"/>
              <a:t>утверждении Инструкции о </a:t>
            </a:r>
            <a:r>
              <a:rPr lang="ru-RU" b="1" dirty="0" smtClean="0"/>
              <a:t>порядке взаимодействия </a:t>
            </a:r>
            <a:r>
              <a:rPr lang="ru-RU" b="1" dirty="0"/>
              <a:t>ведомственных </a:t>
            </a:r>
            <a:r>
              <a:rPr lang="ru-RU" b="1" dirty="0" smtClean="0"/>
              <a:t>систем электронного </a:t>
            </a:r>
            <a:r>
              <a:rPr lang="ru-RU" b="1" dirty="0"/>
              <a:t>документооборота с </a:t>
            </a:r>
            <a:r>
              <a:rPr lang="ru-RU" b="1" dirty="0" smtClean="0"/>
              <a:t>системой межведомственного электронного документооборота </a:t>
            </a:r>
            <a:r>
              <a:rPr lang="ru-RU" b="1" dirty="0"/>
              <a:t>государственных </a:t>
            </a:r>
            <a:r>
              <a:rPr lang="ru-RU" b="1" dirty="0" smtClean="0"/>
              <a:t>органов»</a:t>
            </a:r>
            <a:endParaRPr lang="en-US" dirty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01266" y="2175553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89988" y="6389754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45425" y="215131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Box 1027"/>
          <p:cNvSpPr txBox="1">
            <a:spLocks noChangeArrowheads="1"/>
          </p:cNvSpPr>
          <p:nvPr/>
        </p:nvSpPr>
        <p:spPr bwMode="auto">
          <a:xfrm>
            <a:off x="5235879" y="180131"/>
            <a:ext cx="6956122" cy="63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НОРМАТИВНЫЕ ДОКУМЕНТЫ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5" name="Rectangle 28"/>
          <p:cNvSpPr/>
          <p:nvPr/>
        </p:nvSpPr>
        <p:spPr bwMode="auto">
          <a:xfrm>
            <a:off x="11512309" y="6184842"/>
            <a:ext cx="566667" cy="570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4</a:t>
            </a:r>
            <a:endParaRPr lang="en-US" sz="16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Black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36" name="Group 66"/>
          <p:cNvGrpSpPr/>
          <p:nvPr/>
        </p:nvGrpSpPr>
        <p:grpSpPr>
          <a:xfrm>
            <a:off x="9251146" y="5746317"/>
            <a:ext cx="530076" cy="488624"/>
            <a:chOff x="5445160" y="2791351"/>
            <a:chExt cx="649253" cy="649224"/>
          </a:xfrm>
        </p:grpSpPr>
        <p:sp>
          <p:nvSpPr>
            <p:cNvPr id="37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grpSp>
        <p:nvGrpSpPr>
          <p:cNvPr id="41" name="Group 66"/>
          <p:cNvGrpSpPr/>
          <p:nvPr/>
        </p:nvGrpSpPr>
        <p:grpSpPr>
          <a:xfrm rot="10800000">
            <a:off x="1880856" y="4080973"/>
            <a:ext cx="530076" cy="488624"/>
            <a:chOff x="5445160" y="2791351"/>
            <a:chExt cx="649253" cy="649224"/>
          </a:xfrm>
        </p:grpSpPr>
        <p:sp>
          <p:nvSpPr>
            <p:cNvPr id="44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pic>
        <p:nvPicPr>
          <p:cNvPr id="46" name="Рисунок 45"/>
          <p:cNvPicPr/>
          <p:nvPr/>
        </p:nvPicPr>
        <p:blipFill rotWithShape="1">
          <a:blip r:embed="rId4"/>
          <a:srcRect l="30960" t="10402" r="31424" b="4155"/>
          <a:stretch/>
        </p:blipFill>
        <p:spPr bwMode="auto">
          <a:xfrm>
            <a:off x="9935340" y="4493040"/>
            <a:ext cx="1549770" cy="18967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7" name="Rectangle 28"/>
          <p:cNvSpPr/>
          <p:nvPr/>
        </p:nvSpPr>
        <p:spPr bwMode="auto">
          <a:xfrm>
            <a:off x="3920262" y="1058464"/>
            <a:ext cx="4257686" cy="2851632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457200" algn="just">
              <a:spcAft>
                <a:spcPts val="600"/>
              </a:spcAft>
            </a:pPr>
            <a:r>
              <a:rPr lang="ru-RU" sz="2000" b="1" dirty="0">
                <a:solidFill>
                  <a:schemeClr val="tx2"/>
                </a:solidFill>
              </a:rPr>
              <a:t>Указ Президента Республики Беларусь от 4 апреля 2013 г. </a:t>
            </a:r>
            <a:r>
              <a:rPr lang="ru-RU" sz="2000" b="1" dirty="0" smtClean="0">
                <a:solidFill>
                  <a:schemeClr val="tx2"/>
                </a:solidFill>
              </a:rPr>
              <a:t/>
            </a:r>
            <a:br>
              <a:rPr lang="ru-RU" sz="2000" b="1" dirty="0" smtClean="0">
                <a:solidFill>
                  <a:schemeClr val="tx2"/>
                </a:solidFill>
              </a:rPr>
            </a:br>
            <a:r>
              <a:rPr lang="ru-RU" sz="2000" b="1" dirty="0" smtClean="0">
                <a:solidFill>
                  <a:schemeClr val="tx2"/>
                </a:solidFill>
              </a:rPr>
              <a:t>№ </a:t>
            </a:r>
            <a:r>
              <a:rPr lang="ru-RU" sz="2000" b="1" dirty="0">
                <a:solidFill>
                  <a:schemeClr val="tx2"/>
                </a:solidFill>
              </a:rPr>
              <a:t>157 «О внесении изменений и дополнений в некоторые указы Президента Республики Беларусь»</a:t>
            </a:r>
          </a:p>
        </p:txBody>
      </p:sp>
      <p:grpSp>
        <p:nvGrpSpPr>
          <p:cNvPr id="78" name="Group 66"/>
          <p:cNvGrpSpPr/>
          <p:nvPr/>
        </p:nvGrpSpPr>
        <p:grpSpPr>
          <a:xfrm>
            <a:off x="3976068" y="1508508"/>
            <a:ext cx="381465" cy="334678"/>
            <a:chOff x="5445160" y="2791351"/>
            <a:chExt cx="649253" cy="649224"/>
          </a:xfrm>
        </p:grpSpPr>
        <p:sp>
          <p:nvSpPr>
            <p:cNvPr id="79" name="Rectangle 63"/>
            <p:cNvSpPr/>
            <p:nvPr/>
          </p:nvSpPr>
          <p:spPr>
            <a:xfrm>
              <a:off x="5445160" y="2791351"/>
              <a:ext cx="649253" cy="649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Right Arrow 64"/>
            <p:cNvSpPr/>
            <p:nvPr/>
          </p:nvSpPr>
          <p:spPr bwMode="auto">
            <a:xfrm>
              <a:off x="5564335" y="2951950"/>
              <a:ext cx="410901" cy="328025"/>
            </a:xfrm>
            <a:prstGeom prst="rightArrow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81" name="Прямоугольник 80"/>
          <p:cNvSpPr/>
          <p:nvPr/>
        </p:nvSpPr>
        <p:spPr bwMode="auto">
          <a:xfrm>
            <a:off x="156554" y="1058464"/>
            <a:ext cx="3727079" cy="2839019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ru-RU" sz="1300" b="1" dirty="0" smtClean="0"/>
              <a:t>Внесены </a:t>
            </a:r>
            <a:r>
              <a:rPr lang="ru-RU" sz="1300" b="1" dirty="0"/>
              <a:t>изменения в Указ Президента </a:t>
            </a:r>
            <a:r>
              <a:rPr lang="ru-RU" sz="1300" b="1" dirty="0" smtClean="0"/>
              <a:t/>
            </a:r>
            <a:br>
              <a:rPr lang="ru-RU" sz="1300" b="1" dirty="0" smtClean="0"/>
            </a:br>
            <a:r>
              <a:rPr lang="ru-RU" sz="1300" b="1" dirty="0" smtClean="0"/>
              <a:t>№ </a:t>
            </a:r>
            <a:r>
              <a:rPr lang="ru-RU" sz="1300" b="1" dirty="0"/>
              <a:t>515 «О некоторых вопросах развития информационного общества в Республике Беларусь» от 8 ноября 2011 </a:t>
            </a:r>
            <a:r>
              <a:rPr lang="ru-RU" sz="1300" b="1" dirty="0" smtClean="0"/>
              <a:t>г. (в частности дополнен подпунктом 5</a:t>
            </a:r>
            <a:r>
              <a:rPr lang="ru-RU" sz="1300" b="1" baseline="30000" dirty="0" smtClean="0"/>
              <a:t>1</a:t>
            </a:r>
            <a:r>
              <a:rPr lang="ru-RU" sz="1300" b="1" dirty="0" smtClean="0"/>
              <a:t>.1).</a:t>
            </a:r>
            <a:endParaRPr lang="ru-RU" sz="13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spcBef>
                <a:spcPts val="400"/>
              </a:spcBef>
            </a:pP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</a:rPr>
              <a:t>Ведомственные СЭД должны </a:t>
            </a:r>
            <a:r>
              <a:rPr lang="ru-RU" sz="1300" b="1" dirty="0">
                <a:solidFill>
                  <a:schemeClr val="accent1">
                    <a:lumMod val="50000"/>
                  </a:schemeClr>
                </a:solidFill>
              </a:rPr>
              <a:t>обеспечивать: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300" b="1" dirty="0">
                <a:solidFill>
                  <a:schemeClr val="accent1">
                    <a:lumMod val="50000"/>
                  </a:schemeClr>
                </a:solidFill>
              </a:rPr>
              <a:t>возможность взаимодействия с СМДО </a:t>
            </a: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3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</a:rPr>
              <a:t>с </a:t>
            </a:r>
            <a:r>
              <a:rPr lang="ru-RU" sz="1300" b="1" dirty="0">
                <a:solidFill>
                  <a:schemeClr val="accent1">
                    <a:lumMod val="50000"/>
                  </a:schemeClr>
                </a:solidFill>
              </a:rPr>
              <a:t>применением формата обмена данными, сформированного НЦЭУ;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300" b="1" dirty="0">
                <a:solidFill>
                  <a:schemeClr val="accent1">
                    <a:lumMod val="50000"/>
                  </a:schemeClr>
                </a:solidFill>
              </a:rPr>
              <a:t>возможность использования средств электронной цифровой подписи, сертифицированных в РБ в соответствии с законодательством.</a:t>
            </a:r>
          </a:p>
        </p:txBody>
      </p:sp>
      <p:sp>
        <p:nvSpPr>
          <p:cNvPr id="82" name="Прямоугольник 81"/>
          <p:cNvSpPr/>
          <p:nvPr/>
        </p:nvSpPr>
        <p:spPr bwMode="auto">
          <a:xfrm>
            <a:off x="8199320" y="1058464"/>
            <a:ext cx="3796713" cy="285163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соответствии с п.3 Указа Президента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Республики Беларусь №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157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от 4 апреля 2013 г.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обязаны обеспечить приобретение (разработку, модернизацию) ведомственных СЭД с учетом требований, установленных в подпункте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ru-RU" sz="1200" b="1" baseline="30000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.1 </a:t>
            </a:r>
            <a:b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пункта 5</a:t>
            </a:r>
            <a:r>
              <a:rPr lang="ru-RU" sz="1200" b="1" baseline="30000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Указа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Президента Республики Беларусь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от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8 ноября 2011 г. № 515 «О некоторых вопросах развития информационного общества в Республике Беларусь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»:</a:t>
            </a:r>
          </a:p>
          <a:p>
            <a:pPr marL="171450" indent="-17145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государственные органы и иные государственные организации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- до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1 января 2015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г.;</a:t>
            </a:r>
          </a:p>
          <a:p>
            <a:pPr marL="171450" indent="-17145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остальные государственные предприятия -  </a:t>
            </a:r>
            <a:b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до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1 января 2016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г.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2" name="Рисунок 31"/>
          <p:cNvPicPr/>
          <p:nvPr/>
        </p:nvPicPr>
        <p:blipFill rotWithShape="1">
          <a:blip r:embed="rId5"/>
          <a:srcRect l="30341" t="9907" r="31269" b="4154"/>
          <a:stretch/>
        </p:blipFill>
        <p:spPr bwMode="auto">
          <a:xfrm>
            <a:off x="257189" y="3303534"/>
            <a:ext cx="1506475" cy="20896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056755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6" y="-105716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tangle 60"/>
          <p:cNvSpPr/>
          <p:nvPr/>
        </p:nvSpPr>
        <p:spPr>
          <a:xfrm>
            <a:off x="0" y="962844"/>
            <a:ext cx="12192000" cy="51669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28"/>
          <p:cNvSpPr/>
          <p:nvPr/>
        </p:nvSpPr>
        <p:spPr bwMode="auto">
          <a:xfrm>
            <a:off x="102189" y="1041280"/>
            <a:ext cx="5879715" cy="361635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u="sng" dirty="0" smtClean="0">
                <a:solidFill>
                  <a:schemeClr val="tx2"/>
                </a:solidFill>
                <a:latin typeface="Trebuchet MS" pitchFamily="34" charset="0"/>
              </a:rPr>
              <a:t>Электронное сообщение; сообщение</a:t>
            </a:r>
            <a:endParaRPr lang="ru-RU" b="1" u="sng" dirty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01266" y="2087871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89988" y="6389754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45425" y="215131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Box 1027"/>
          <p:cNvSpPr txBox="1">
            <a:spLocks noChangeArrowheads="1"/>
          </p:cNvSpPr>
          <p:nvPr/>
        </p:nvSpPr>
        <p:spPr bwMode="auto">
          <a:xfrm>
            <a:off x="7386754" y="185452"/>
            <a:ext cx="4576175" cy="63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ФОРМАТ ОБМЕНА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5" name="Rectangle 28"/>
          <p:cNvSpPr/>
          <p:nvPr/>
        </p:nvSpPr>
        <p:spPr bwMode="auto">
          <a:xfrm>
            <a:off x="11512309" y="6184842"/>
            <a:ext cx="566667" cy="570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5</a:t>
            </a:r>
            <a:endParaRPr lang="en-US" sz="16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Black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1" name="Rectangle 63"/>
          <p:cNvSpPr/>
          <p:nvPr/>
        </p:nvSpPr>
        <p:spPr>
          <a:xfrm>
            <a:off x="108849" y="1043434"/>
            <a:ext cx="289215" cy="3765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/>
                </a:solidFill>
              </a:rPr>
              <a:t>1</a:t>
            </a:r>
            <a:endParaRPr lang="en-US" sz="2400" b="1" dirty="0">
              <a:solidFill>
                <a:schemeClr val="bg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233797" y="4121063"/>
            <a:ext cx="7820127" cy="1869762"/>
          </a:xfrm>
          <a:prstGeom prst="rect">
            <a:avLst/>
          </a:prstGeom>
          <a:solidFill>
            <a:srgbClr val="33CCFF">
              <a:alpha val="5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Описана общая схема </a:t>
            </a: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и два варианта обмена документами между абонентами СМДО:</a:t>
            </a:r>
          </a:p>
          <a:p>
            <a:pPr algn="just">
              <a:spcAft>
                <a:spcPts val="600"/>
              </a:spcAft>
            </a:pPr>
            <a:r>
              <a:rPr lang="ru-RU" sz="160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 </a:t>
            </a: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     1. обмен с неполной интеграцией (полуавтоматический режим обмена);</a:t>
            </a:r>
          </a:p>
          <a:p>
            <a:pPr algn="just">
              <a:spcAft>
                <a:spcPts val="600"/>
              </a:spcAft>
            </a:pPr>
            <a:r>
              <a:rPr lang="ru-RU" sz="1600" b="1" dirty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 </a:t>
            </a: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     2. обмен с полной интеграцией (автоматический режим обмена).</a:t>
            </a:r>
          </a:p>
          <a:p>
            <a:pPr marL="285750" indent="-28575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Установлены требования к формированию имени </a:t>
            </a:r>
            <a:r>
              <a:rPr lang="en-US" sz="160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XML-</a:t>
            </a: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  <a:cs typeface="Segoe UI" pitchFamily="34" charset="0"/>
              </a:rPr>
              <a:t>пакета и квитанций.</a:t>
            </a:r>
            <a:endParaRPr lang="ru-RU" sz="1600" b="1" dirty="0">
              <a:solidFill>
                <a:schemeClr val="bg1">
                  <a:lumMod val="95000"/>
                  <a:lumOff val="5000"/>
                </a:schemeClr>
              </a:solidFill>
              <a:cs typeface="Segoe UI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189" y="1406658"/>
            <a:ext cx="5879713" cy="1962844"/>
          </a:xfrm>
          <a:prstGeom prst="rect">
            <a:avLst/>
          </a:prstGeom>
          <a:solidFill>
            <a:srgbClr val="33CCFF">
              <a:alpha val="5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«Электронное </a:t>
            </a:r>
            <a:r>
              <a:rPr lang="ru-RU" sz="12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сообщение; сообщение: </a:t>
            </a:r>
            <a:r>
              <a:rPr lang="en-US" sz="12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XML</a:t>
            </a:r>
            <a:r>
              <a:rPr lang="ru-RU" sz="12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-документ, а также, при необходимости, дополнительные файлы, передаваемые (получаемые) из одной системы управления документами в другую систему управления </a:t>
            </a:r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документами.»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Виды сообщений:</a:t>
            </a:r>
          </a:p>
          <a:p>
            <a:pPr algn="just"/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         - основной документ;</a:t>
            </a:r>
          </a:p>
          <a:p>
            <a:pPr algn="just"/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         - дополнения </a:t>
            </a:r>
            <a:r>
              <a:rPr lang="ru-RU" sz="12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к основному </a:t>
            </a:r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документу;</a:t>
            </a:r>
          </a:p>
          <a:p>
            <a:pPr algn="just"/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         - документ-ответ;</a:t>
            </a:r>
          </a:p>
          <a:p>
            <a:pPr algn="just"/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         - дополнения </a:t>
            </a:r>
            <a:r>
              <a:rPr lang="ru-RU" sz="12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к </a:t>
            </a:r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документу-ответу;</a:t>
            </a:r>
          </a:p>
          <a:p>
            <a:pPr algn="just"/>
            <a:r>
              <a:rPr lang="ru-RU" sz="12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 </a:t>
            </a:r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        - уведомления.</a:t>
            </a:r>
            <a:endParaRPr lang="ru-RU" sz="1500" b="1" dirty="0">
              <a:solidFill>
                <a:schemeClr val="bg1">
                  <a:lumMod val="95000"/>
                  <a:lumOff val="5000"/>
                </a:schemeClr>
              </a:solidFill>
              <a:latin typeface="Trebuchet MS" pitchFamily="34" charset="0"/>
              <a:cs typeface="Segoe UI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119108" y="1402912"/>
            <a:ext cx="2912158" cy="1966589"/>
          </a:xfrm>
          <a:prstGeom prst="rect">
            <a:avLst/>
          </a:prstGeom>
          <a:solidFill>
            <a:srgbClr val="33CCFF">
              <a:alpha val="5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3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«</a:t>
            </a:r>
            <a:r>
              <a:rPr lang="en-US" sz="13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XML</a:t>
            </a:r>
            <a:r>
              <a:rPr lang="ru-RU" sz="13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-документ: </a:t>
            </a:r>
            <a:r>
              <a:rPr lang="en-US" sz="13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XML</a:t>
            </a:r>
            <a:r>
              <a:rPr lang="ru-RU" sz="13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-файл установленной настоящим документом структуры и с заданным настоящим документом составом элементов и их </a:t>
            </a:r>
            <a:r>
              <a:rPr lang="ru-RU" sz="13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атрибутов.»</a:t>
            </a:r>
          </a:p>
          <a:p>
            <a:pPr marL="285750" indent="-28575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3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Описана структура, элементы и атрибуты </a:t>
            </a:r>
            <a:r>
              <a:rPr lang="en-US" sz="13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XML</a:t>
            </a:r>
            <a:r>
              <a:rPr lang="ru-RU" sz="13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-документа.</a:t>
            </a:r>
            <a:endParaRPr lang="ru-RU" sz="1300" b="1" dirty="0">
              <a:solidFill>
                <a:schemeClr val="bg1">
                  <a:lumMod val="95000"/>
                  <a:lumOff val="5000"/>
                </a:schemeClr>
              </a:solidFill>
              <a:latin typeface="Trebuchet MS" pitchFamily="34" charset="0"/>
              <a:cs typeface="Segoe UI" pitchFamily="34" charset="0"/>
            </a:endParaRPr>
          </a:p>
        </p:txBody>
      </p:sp>
      <p:sp>
        <p:nvSpPr>
          <p:cNvPr id="44" name="Rectangle 28"/>
          <p:cNvSpPr/>
          <p:nvPr/>
        </p:nvSpPr>
        <p:spPr bwMode="auto">
          <a:xfrm>
            <a:off x="6119108" y="1049727"/>
            <a:ext cx="2912157" cy="361635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u="sng" dirty="0" smtClean="0">
                <a:solidFill>
                  <a:schemeClr val="tx2"/>
                </a:solidFill>
                <a:latin typeface="Trebuchet MS" pitchFamily="34" charset="0"/>
              </a:rPr>
              <a:t>XML-</a:t>
            </a:r>
            <a:r>
              <a:rPr lang="ru-RU" b="1" u="sng" dirty="0" smtClean="0">
                <a:solidFill>
                  <a:schemeClr val="tx2"/>
                </a:solidFill>
                <a:latin typeface="Trebuchet MS" pitchFamily="34" charset="0"/>
              </a:rPr>
              <a:t>документ</a:t>
            </a:r>
            <a:endParaRPr lang="ru-RU" b="1" u="sng" dirty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9144128" y="1411362"/>
            <a:ext cx="2912158" cy="1966589"/>
          </a:xfrm>
          <a:prstGeom prst="rect">
            <a:avLst/>
          </a:prstGeom>
          <a:solidFill>
            <a:srgbClr val="33CCFF">
              <a:alpha val="5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§"/>
            </a:pPr>
            <a:r>
              <a:rPr lang="ru-RU" sz="13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Типы уведомлений:</a:t>
            </a:r>
          </a:p>
          <a:p>
            <a:pPr algn="just"/>
            <a:r>
              <a:rPr lang="ru-RU" sz="13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 </a:t>
            </a:r>
            <a:r>
              <a:rPr lang="ru-RU" sz="13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      - уведомление о доставке;</a:t>
            </a:r>
          </a:p>
          <a:p>
            <a:pPr algn="just"/>
            <a:r>
              <a:rPr lang="ru-RU" sz="13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 </a:t>
            </a:r>
            <a:r>
              <a:rPr lang="ru-RU" sz="13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      -уведомление о регистрации</a:t>
            </a:r>
          </a:p>
          <a:p>
            <a:pPr algn="just"/>
            <a:r>
              <a:rPr lang="ru-RU" sz="13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         (об отказе в регистрации).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§"/>
            </a:pPr>
            <a:r>
              <a:rPr lang="ru-RU" sz="13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Приведены коды и текстовое </a:t>
            </a:r>
            <a:r>
              <a:rPr lang="ru-RU" sz="13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описание </a:t>
            </a:r>
            <a:r>
              <a:rPr lang="ru-RU" sz="13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rebuchet MS" pitchFamily="34" charset="0"/>
                <a:cs typeface="Segoe UI" pitchFamily="34" charset="0"/>
              </a:rPr>
              <a:t>ошибок. </a:t>
            </a:r>
            <a:endParaRPr lang="ru-RU" sz="1300" b="1" dirty="0">
              <a:solidFill>
                <a:schemeClr val="bg1">
                  <a:lumMod val="95000"/>
                  <a:lumOff val="5000"/>
                </a:schemeClr>
              </a:solidFill>
              <a:latin typeface="Trebuchet MS" pitchFamily="34" charset="0"/>
              <a:cs typeface="Segoe UI" pitchFamily="34" charset="0"/>
            </a:endParaRPr>
          </a:p>
          <a:p>
            <a:pPr marL="285750" indent="-285750" algn="just">
              <a:spcAft>
                <a:spcPts val="600"/>
              </a:spcAft>
              <a:buFont typeface="Wingdings" pitchFamily="2" charset="2"/>
              <a:buChar char="§"/>
            </a:pPr>
            <a:endParaRPr lang="ru-RU" sz="1300" b="1" dirty="0">
              <a:solidFill>
                <a:schemeClr val="bg1">
                  <a:lumMod val="95000"/>
                  <a:lumOff val="5000"/>
                </a:schemeClr>
              </a:solidFill>
              <a:latin typeface="Trebuchet MS" pitchFamily="34" charset="0"/>
              <a:cs typeface="Segoe UI" pitchFamily="34" charset="0"/>
            </a:endParaRPr>
          </a:p>
        </p:txBody>
      </p:sp>
      <p:sp>
        <p:nvSpPr>
          <p:cNvPr id="48" name="Rectangle 28"/>
          <p:cNvSpPr/>
          <p:nvPr/>
        </p:nvSpPr>
        <p:spPr bwMode="auto">
          <a:xfrm>
            <a:off x="9141767" y="1041276"/>
            <a:ext cx="2912157" cy="361635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u="sng" dirty="0" smtClean="0">
                <a:solidFill>
                  <a:schemeClr val="tx2"/>
                </a:solidFill>
                <a:latin typeface="Trebuchet MS" pitchFamily="34" charset="0"/>
              </a:rPr>
              <a:t>Уведомления</a:t>
            </a:r>
            <a:endParaRPr lang="ru-RU" b="1" u="sng" dirty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51" name="Rectangle 63"/>
          <p:cNvSpPr/>
          <p:nvPr/>
        </p:nvSpPr>
        <p:spPr>
          <a:xfrm>
            <a:off x="6120224" y="1047181"/>
            <a:ext cx="289215" cy="3765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/>
                </a:solidFill>
              </a:rPr>
              <a:t>2</a:t>
            </a:r>
            <a:endParaRPr lang="en-US" sz="2400" b="1" dirty="0">
              <a:solidFill>
                <a:schemeClr val="bg2"/>
              </a:solidFill>
            </a:endParaRPr>
          </a:p>
        </p:txBody>
      </p:sp>
      <p:sp>
        <p:nvSpPr>
          <p:cNvPr id="52" name="Rectangle 63"/>
          <p:cNvSpPr/>
          <p:nvPr/>
        </p:nvSpPr>
        <p:spPr>
          <a:xfrm>
            <a:off x="9141767" y="1039359"/>
            <a:ext cx="289215" cy="3765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/>
                </a:solidFill>
              </a:rPr>
              <a:t>3</a:t>
            </a:r>
            <a:endParaRPr lang="en-US" sz="2400" b="1" dirty="0">
              <a:solidFill>
                <a:schemeClr val="bg2"/>
              </a:solidFill>
            </a:endParaRPr>
          </a:p>
        </p:txBody>
      </p:sp>
      <p:sp>
        <p:nvSpPr>
          <p:cNvPr id="53" name="Rectangle 28"/>
          <p:cNvSpPr/>
          <p:nvPr/>
        </p:nvSpPr>
        <p:spPr bwMode="auto">
          <a:xfrm>
            <a:off x="4233797" y="3636256"/>
            <a:ext cx="7820127" cy="484807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u="sng" dirty="0" smtClean="0">
                <a:solidFill>
                  <a:schemeClr val="tx2"/>
                </a:solidFill>
                <a:latin typeface="Trebuchet MS" pitchFamily="34" charset="0"/>
              </a:rPr>
              <a:t>Схема обмена данными между абонентами СМДО</a:t>
            </a:r>
            <a:endParaRPr lang="ru-RU" b="1" u="sng" dirty="0">
              <a:solidFill>
                <a:schemeClr val="tx2"/>
              </a:solidFill>
              <a:latin typeface="Trebuchet MS" pitchFamily="34" charset="0"/>
            </a:endParaRPr>
          </a:p>
        </p:txBody>
      </p:sp>
      <p:pic>
        <p:nvPicPr>
          <p:cNvPr id="54" name="Picture 2" descr="C:\Users\v-jabrun\AppData\Local\Microsoft\Windows\Temporary Internet Files\Content.IE5\EQ7UIISF\MP900430803[1].jpg"/>
          <p:cNvPicPr>
            <a:picLocks noChangeAspect="1" noChangeArrowheads="1"/>
          </p:cNvPicPr>
          <p:nvPr/>
        </p:nvPicPr>
        <p:blipFill rotWithShape="1">
          <a:blip r:embed="rId4" cstate="print"/>
          <a:srcRect t="28972" b="2206"/>
          <a:stretch/>
        </p:blipFill>
        <p:spPr bwMode="auto">
          <a:xfrm>
            <a:off x="108849" y="3636256"/>
            <a:ext cx="4017753" cy="2354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6" name="Rectangle 63"/>
          <p:cNvSpPr/>
          <p:nvPr/>
        </p:nvSpPr>
        <p:spPr>
          <a:xfrm>
            <a:off x="4233797" y="3636256"/>
            <a:ext cx="388307" cy="4848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/>
                </a:solidFill>
              </a:rPr>
              <a:t>4</a:t>
            </a:r>
            <a:endParaRPr lang="en-US" sz="2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9650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1" grpId="0" animBg="1"/>
      <p:bldP spid="44" grpId="0" animBg="1"/>
      <p:bldP spid="48" grpId="0" animBg="1"/>
      <p:bldP spid="51" grpId="0" animBg="1"/>
      <p:bldP spid="52" grpId="0" animBg="1"/>
      <p:bldP spid="53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40"/>
          <p:cNvSpPr>
            <a:spLocks noChangeArrowheads="1"/>
          </p:cNvSpPr>
          <p:nvPr/>
        </p:nvSpPr>
        <p:spPr bwMode="auto">
          <a:xfrm>
            <a:off x="4985359" y="1011612"/>
            <a:ext cx="6212910" cy="5173230"/>
          </a:xfrm>
          <a:prstGeom prst="rect">
            <a:avLst/>
          </a:prstGeom>
          <a:solidFill>
            <a:schemeClr val="accent1">
              <a:lumMod val="60000"/>
              <a:lumOff val="40000"/>
              <a:alpha val="23137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6" name="Рисунок 85"/>
          <p:cNvPicPr/>
          <p:nvPr/>
        </p:nvPicPr>
        <p:blipFill rotWithShape="1">
          <a:blip r:embed="rId4"/>
          <a:srcRect l="80319" t="542" r="12500" b="67664"/>
          <a:stretch/>
        </p:blipFill>
        <p:spPr bwMode="auto">
          <a:xfrm>
            <a:off x="4495227" y="4029854"/>
            <a:ext cx="239786" cy="7200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7" name="Rectangle 40"/>
          <p:cNvSpPr>
            <a:spLocks noChangeArrowheads="1"/>
          </p:cNvSpPr>
          <p:nvPr/>
        </p:nvSpPr>
        <p:spPr bwMode="auto">
          <a:xfrm>
            <a:off x="210295" y="1227551"/>
            <a:ext cx="6408808" cy="4675363"/>
          </a:xfrm>
          <a:prstGeom prst="rect">
            <a:avLst/>
          </a:prstGeom>
          <a:solidFill>
            <a:schemeClr val="accent5">
              <a:lumMod val="40000"/>
              <a:lumOff val="60000"/>
              <a:alpha val="23137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6" y="-105716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3"/>
          <p:cNvSpPr txBox="1">
            <a:spLocks/>
          </p:cNvSpPr>
          <p:nvPr/>
        </p:nvSpPr>
        <p:spPr>
          <a:xfrm>
            <a:off x="601266" y="2087871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89988" y="6389754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45425" y="215131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Box 1027"/>
          <p:cNvSpPr txBox="1">
            <a:spLocks noChangeArrowheads="1"/>
          </p:cNvSpPr>
          <p:nvPr/>
        </p:nvSpPr>
        <p:spPr bwMode="auto">
          <a:xfrm>
            <a:off x="1741891" y="185452"/>
            <a:ext cx="10221039" cy="63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ТЕКУЩАЯ СХЕМА ОБМЕНА ДОКУМЕНТАМИ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5" name="Rectangle 28"/>
          <p:cNvSpPr/>
          <p:nvPr/>
        </p:nvSpPr>
        <p:spPr bwMode="auto">
          <a:xfrm>
            <a:off x="11512309" y="6184842"/>
            <a:ext cx="566667" cy="570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6</a:t>
            </a:r>
            <a:endParaRPr lang="en-US" sz="16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Black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7" name="Picture 3" descr="C:\Users\andreev\Desktop\Марктениг\Photo\work\сервера\340230-2560x1440.jpg"/>
          <p:cNvPicPr>
            <a:picLocks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987" y="2087870"/>
            <a:ext cx="2479897" cy="365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osipov\Desktop\Картинки для презентаций\Metro icons\Metro Icons\Libraries alt_mirro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43" y="1296304"/>
            <a:ext cx="1200880" cy="1200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osipov\Desktop\Картинки для презентаций\Metro icons\Metro Icons\Libraries_mirror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1183" y="1097060"/>
            <a:ext cx="1224012" cy="12240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" name="Picture 2" descr="C:\Users\andreev\Desktop\Марктениг\Photo\Icons\Icons\library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9152" y="2639470"/>
            <a:ext cx="1346881" cy="133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72724"/>
              </p:ext>
            </p:extLst>
          </p:nvPr>
        </p:nvGraphicFramePr>
        <p:xfrm>
          <a:off x="3892659" y="2269669"/>
          <a:ext cx="561770" cy="785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2" name="Visio" r:id="rId11" imgW="2155462" imgH="2762533" progId="Visio.Drawing.11">
                  <p:embed/>
                </p:oleObj>
              </mc:Choice>
              <mc:Fallback>
                <p:oleObj name="Visio" r:id="rId11" imgW="2155462" imgH="2762533" progId="Visio.Drawing.11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2659" y="2269669"/>
                        <a:ext cx="561770" cy="7859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4" descr="C:\Users\osipov\Desktop\Картинки для презентаций\Metro icons\Metro Icons\Libraries alt_mirro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5198" y="4586954"/>
            <a:ext cx="1200880" cy="12008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aphicFrame>
        <p:nvGraphicFramePr>
          <p:cNvPr id="3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7833264"/>
              </p:ext>
            </p:extLst>
          </p:nvPr>
        </p:nvGraphicFramePr>
        <p:xfrm>
          <a:off x="5173246" y="3614285"/>
          <a:ext cx="1266919" cy="995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3" name="Visio" r:id="rId13" imgW="2026581" imgH="2011680" progId="Visio.Drawing.11">
                  <p:embed/>
                </p:oleObj>
              </mc:Choice>
              <mc:Fallback>
                <p:oleObj name="Visio" r:id="rId13" imgW="2026581" imgH="20116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3246" y="3614285"/>
                        <a:ext cx="1266919" cy="9952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194399"/>
              </p:ext>
            </p:extLst>
          </p:nvPr>
        </p:nvGraphicFramePr>
        <p:xfrm>
          <a:off x="10048263" y="1660433"/>
          <a:ext cx="329406" cy="399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4" name="Visio" r:id="rId15" imgW="493865" imgH="799192" progId="Visio.Drawing.11">
                  <p:embed/>
                </p:oleObj>
              </mc:Choice>
              <mc:Fallback>
                <p:oleObj name="Visio" r:id="rId15" imgW="493865" imgH="799192" progId="Visio.Drawing.11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263" y="1660433"/>
                        <a:ext cx="329406" cy="3992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658031"/>
              </p:ext>
            </p:extLst>
          </p:nvPr>
        </p:nvGraphicFramePr>
        <p:xfrm>
          <a:off x="9851591" y="1698498"/>
          <a:ext cx="329407" cy="399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5" name="Visio" r:id="rId17" imgW="493865" imgH="799192" progId="Visio.Drawing.11">
                  <p:embed/>
                </p:oleObj>
              </mc:Choice>
              <mc:Fallback>
                <p:oleObj name="Visio" r:id="rId17" imgW="493865" imgH="799192" progId="Visio.Drawing.11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51591" y="1698498"/>
                        <a:ext cx="329407" cy="3992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590506"/>
              </p:ext>
            </p:extLst>
          </p:nvPr>
        </p:nvGraphicFramePr>
        <p:xfrm>
          <a:off x="9905172" y="3129499"/>
          <a:ext cx="328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6" name="Visio" r:id="rId18" imgW="493865" imgH="799192" progId="Visio.Drawing.11">
                  <p:embed/>
                </p:oleObj>
              </mc:Choice>
              <mc:Fallback>
                <p:oleObj name="Visio" r:id="rId18" imgW="493865" imgH="799192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5172" y="3129499"/>
                        <a:ext cx="3286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938292"/>
              </p:ext>
            </p:extLst>
          </p:nvPr>
        </p:nvGraphicFramePr>
        <p:xfrm>
          <a:off x="9796427" y="3277743"/>
          <a:ext cx="3286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7" name="Visio" r:id="rId19" imgW="493865" imgH="799192" progId="Visio.Drawing.11">
                  <p:embed/>
                </p:oleObj>
              </mc:Choice>
              <mc:Fallback>
                <p:oleObj name="Visio" r:id="rId19" imgW="493865" imgH="799192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96427" y="3277743"/>
                        <a:ext cx="328613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88138"/>
              </p:ext>
            </p:extLst>
          </p:nvPr>
        </p:nvGraphicFramePr>
        <p:xfrm>
          <a:off x="8750564" y="4631691"/>
          <a:ext cx="3286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8" name="Visio" r:id="rId20" imgW="493865" imgH="799192" progId="Visio.Drawing.11">
                  <p:embed/>
                </p:oleObj>
              </mc:Choice>
              <mc:Fallback>
                <p:oleObj name="Visio" r:id="rId20" imgW="493865" imgH="799192" progId="Visio.Drawing.11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50564" y="4631691"/>
                        <a:ext cx="328613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936309"/>
              </p:ext>
            </p:extLst>
          </p:nvPr>
        </p:nvGraphicFramePr>
        <p:xfrm>
          <a:off x="8914871" y="4529201"/>
          <a:ext cx="328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9" name="Visio" r:id="rId21" imgW="493865" imgH="799192" progId="Visio.Drawing.11">
                  <p:embed/>
                </p:oleObj>
              </mc:Choice>
              <mc:Fallback>
                <p:oleObj name="Visio" r:id="rId21" imgW="493865" imgH="799192" progId="Visio.Drawing.11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14871" y="4529201"/>
                        <a:ext cx="3286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775256"/>
              </p:ext>
            </p:extLst>
          </p:nvPr>
        </p:nvGraphicFramePr>
        <p:xfrm>
          <a:off x="6619103" y="3754001"/>
          <a:ext cx="328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0" name="Visio" r:id="rId22" imgW="493865" imgH="799192" progId="Visio.Drawing.11">
                  <p:embed/>
                </p:oleObj>
              </mc:Choice>
              <mc:Fallback>
                <p:oleObj name="Visio" r:id="rId22" imgW="493865" imgH="799192" progId="Visio.Drawing.11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9103" y="3754001"/>
                        <a:ext cx="3286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156418"/>
              </p:ext>
            </p:extLst>
          </p:nvPr>
        </p:nvGraphicFramePr>
        <p:xfrm>
          <a:off x="2237459" y="2639470"/>
          <a:ext cx="659965" cy="494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1" name="Visio" r:id="rId23" imgW="947527" imgH="947640" progId="Visio.Drawing.11">
                  <p:embed/>
                </p:oleObj>
              </mc:Choice>
              <mc:Fallback>
                <p:oleObj name="Visio" r:id="rId23" imgW="947527" imgH="947640" progId="Visio.Drawing.11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7459" y="2639470"/>
                        <a:ext cx="659965" cy="4947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262152"/>
              </p:ext>
            </p:extLst>
          </p:nvPr>
        </p:nvGraphicFramePr>
        <p:xfrm>
          <a:off x="2984960" y="2634199"/>
          <a:ext cx="660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2" name="Visio" r:id="rId25" imgW="947527" imgH="947640" progId="Visio.Drawing.11">
                  <p:embed/>
                </p:oleObj>
              </mc:Choice>
              <mc:Fallback>
                <p:oleObj name="Visio" r:id="rId25" imgW="947527" imgH="947640" progId="Visio.Drawing.11">
                  <p:embed/>
                  <p:pic>
                    <p:nvPicPr>
                      <p:cNvPr id="0" name="Объект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4960" y="2634199"/>
                        <a:ext cx="6604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881602"/>
              </p:ext>
            </p:extLst>
          </p:nvPr>
        </p:nvGraphicFramePr>
        <p:xfrm>
          <a:off x="1867849" y="4586954"/>
          <a:ext cx="327973" cy="470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3" name="Visio" r:id="rId26" imgW="414647" imgH="833027" progId="Visio.Drawing.11">
                  <p:embed/>
                </p:oleObj>
              </mc:Choice>
              <mc:Fallback>
                <p:oleObj name="Visio" r:id="rId26" imgW="414647" imgH="833027" progId="Visio.Drawing.11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7849" y="4586954"/>
                        <a:ext cx="327973" cy="4708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Объект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644998"/>
              </p:ext>
            </p:extLst>
          </p:nvPr>
        </p:nvGraphicFramePr>
        <p:xfrm>
          <a:off x="5328927" y="3687734"/>
          <a:ext cx="325811" cy="466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4" name="Visio" r:id="rId28" imgW="414647" imgH="833027" progId="Visio.Drawing.11">
                  <p:embed/>
                </p:oleObj>
              </mc:Choice>
              <mc:Fallback>
                <p:oleObj name="Visio" r:id="rId28" imgW="414647" imgH="833027" progId="Visio.Drawing.11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8927" y="3687734"/>
                        <a:ext cx="325811" cy="4663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2054268" y="1951396"/>
            <a:ext cx="273067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и</a:t>
            </a:r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спользует СЭД «Электронное ДЕЛО»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458510" y="4693430"/>
            <a:ext cx="84013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АРМ СМДО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0857821" y="2411691"/>
            <a:ext cx="11802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СМДО_</a:t>
            </a:r>
            <a:r>
              <a:rPr lang="ru-RU" sz="12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0857820" y="3880275"/>
            <a:ext cx="122115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СМДО_</a:t>
            </a:r>
            <a:r>
              <a:rPr lang="ru-RU" sz="12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857821" y="5917227"/>
            <a:ext cx="11802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СМДО_</a:t>
            </a:r>
            <a:r>
              <a:rPr lang="en-US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N</a:t>
            </a:r>
            <a:endParaRPr lang="ru-RU" sz="1000" b="1" i="1" spc="-70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357409" y="1137736"/>
            <a:ext cx="223313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800" b="1" spc="-70" dirty="0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</a:rPr>
              <a:t>СМДО</a:t>
            </a:r>
          </a:p>
        </p:txBody>
      </p:sp>
      <p:sp>
        <p:nvSpPr>
          <p:cNvPr id="67" name="Line 58"/>
          <p:cNvSpPr>
            <a:spLocks noChangeShapeType="1"/>
          </p:cNvSpPr>
          <p:nvPr/>
        </p:nvSpPr>
        <p:spPr bwMode="auto">
          <a:xfrm>
            <a:off x="1714921" y="3529549"/>
            <a:ext cx="2830234" cy="0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" name="Line 58"/>
          <p:cNvSpPr>
            <a:spLocks noChangeShapeType="1"/>
          </p:cNvSpPr>
          <p:nvPr/>
        </p:nvSpPr>
        <p:spPr bwMode="auto">
          <a:xfrm flipV="1">
            <a:off x="8622937" y="2212529"/>
            <a:ext cx="2068246" cy="10269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" name="Line 58"/>
          <p:cNvSpPr>
            <a:spLocks noChangeShapeType="1"/>
          </p:cNvSpPr>
          <p:nvPr/>
        </p:nvSpPr>
        <p:spPr bwMode="auto">
          <a:xfrm>
            <a:off x="8622937" y="3766420"/>
            <a:ext cx="2234883" cy="0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2" name="Line 58"/>
          <p:cNvSpPr>
            <a:spLocks noChangeShapeType="1"/>
          </p:cNvSpPr>
          <p:nvPr/>
        </p:nvSpPr>
        <p:spPr bwMode="auto">
          <a:xfrm>
            <a:off x="8531942" y="5109497"/>
            <a:ext cx="2117210" cy="0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3" name="Line 58"/>
          <p:cNvSpPr>
            <a:spLocks noChangeShapeType="1"/>
          </p:cNvSpPr>
          <p:nvPr/>
        </p:nvSpPr>
        <p:spPr bwMode="auto">
          <a:xfrm>
            <a:off x="8531942" y="2212529"/>
            <a:ext cx="11243" cy="3450907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" name="Line 58"/>
          <p:cNvSpPr>
            <a:spLocks noChangeShapeType="1"/>
          </p:cNvSpPr>
          <p:nvPr/>
        </p:nvSpPr>
        <p:spPr bwMode="auto">
          <a:xfrm>
            <a:off x="6298649" y="4250700"/>
            <a:ext cx="2226484" cy="0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456019" y="1675847"/>
            <a:ext cx="147768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 </a:t>
            </a:r>
          </a:p>
        </p:txBody>
      </p:sp>
      <p:sp>
        <p:nvSpPr>
          <p:cNvPr id="78" name="Line 58"/>
          <p:cNvSpPr>
            <a:spLocks noChangeShapeType="1"/>
          </p:cNvSpPr>
          <p:nvPr/>
        </p:nvSpPr>
        <p:spPr bwMode="auto">
          <a:xfrm flipV="1">
            <a:off x="4121061" y="3042659"/>
            <a:ext cx="0" cy="493324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9" name="Line 58"/>
          <p:cNvSpPr>
            <a:spLocks noChangeShapeType="1"/>
          </p:cNvSpPr>
          <p:nvPr/>
        </p:nvSpPr>
        <p:spPr bwMode="auto">
          <a:xfrm flipV="1">
            <a:off x="3317247" y="3028144"/>
            <a:ext cx="0" cy="493324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" name="Line 58"/>
          <p:cNvSpPr>
            <a:spLocks noChangeShapeType="1"/>
          </p:cNvSpPr>
          <p:nvPr/>
        </p:nvSpPr>
        <p:spPr bwMode="auto">
          <a:xfrm flipV="1">
            <a:off x="2617877" y="3031081"/>
            <a:ext cx="0" cy="493324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" name="Line 58"/>
          <p:cNvSpPr>
            <a:spLocks noChangeShapeType="1"/>
          </p:cNvSpPr>
          <p:nvPr/>
        </p:nvSpPr>
        <p:spPr bwMode="auto">
          <a:xfrm flipV="1">
            <a:off x="1878908" y="3540838"/>
            <a:ext cx="0" cy="1142103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82" name="Объект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787399"/>
              </p:ext>
            </p:extLst>
          </p:nvPr>
        </p:nvGraphicFramePr>
        <p:xfrm>
          <a:off x="1477707" y="3578134"/>
          <a:ext cx="3270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5" name="Visio" r:id="rId29" imgW="414647" imgH="833027" progId="Visio.Drawing.11">
                  <p:embed/>
                </p:oleObj>
              </mc:Choice>
              <mc:Fallback>
                <p:oleObj name="Visio" r:id="rId29" imgW="414647" imgH="833027" progId="Visio.Drawing.11">
                  <p:embed/>
                  <p:pic>
                    <p:nvPicPr>
                      <p:cNvPr id="0" name="Объект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7707" y="3578134"/>
                        <a:ext cx="327025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Объект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894361"/>
              </p:ext>
            </p:extLst>
          </p:nvPr>
        </p:nvGraphicFramePr>
        <p:xfrm>
          <a:off x="4180558" y="3038069"/>
          <a:ext cx="3270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6" name="Visio" r:id="rId30" imgW="414647" imgH="833027" progId="Visio.Drawing.11">
                  <p:embed/>
                </p:oleObj>
              </mc:Choice>
              <mc:Fallback>
                <p:oleObj name="Visio" r:id="rId30" imgW="414647" imgH="833027" progId="Visio.Drawing.11">
                  <p:embed/>
                  <p:pic>
                    <p:nvPicPr>
                      <p:cNvPr id="0" name="Объект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0558" y="3038069"/>
                        <a:ext cx="327025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" name="Line 58"/>
          <p:cNvSpPr>
            <a:spLocks noChangeShapeType="1"/>
          </p:cNvSpPr>
          <p:nvPr/>
        </p:nvSpPr>
        <p:spPr bwMode="auto">
          <a:xfrm flipV="1">
            <a:off x="2897425" y="4446146"/>
            <a:ext cx="2626551" cy="991107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8" name="Line 58"/>
          <p:cNvSpPr>
            <a:spLocks noChangeShapeType="1"/>
          </p:cNvSpPr>
          <p:nvPr/>
        </p:nvSpPr>
        <p:spPr bwMode="auto">
          <a:xfrm flipV="1">
            <a:off x="2617877" y="4385068"/>
            <a:ext cx="2818417" cy="1052187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89" name="Объект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703403"/>
              </p:ext>
            </p:extLst>
          </p:nvPr>
        </p:nvGraphicFramePr>
        <p:xfrm>
          <a:off x="4198342" y="4137899"/>
          <a:ext cx="278985" cy="400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7" name="Visio" r:id="rId31" imgW="414647" imgH="833027" progId="Visio.Drawing.11">
                  <p:embed/>
                </p:oleObj>
              </mc:Choice>
              <mc:Fallback>
                <p:oleObj name="Visio" r:id="rId31" imgW="414647" imgH="833027" progId="Visio.Drawing.11">
                  <p:embed/>
                  <p:pic>
                    <p:nvPicPr>
                      <p:cNvPr id="0" name="Объект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8342" y="4137899"/>
                        <a:ext cx="278985" cy="4001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" name="Picture 7" descr="42-21933497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45227">
            <a:off x="2817844" y="4816354"/>
            <a:ext cx="388872" cy="9251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885746" y="5163460"/>
            <a:ext cx="5069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Клиент</a:t>
            </a:r>
          </a:p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ДЕЛО</a:t>
            </a:r>
          </a:p>
        </p:txBody>
      </p:sp>
      <p:pic>
        <p:nvPicPr>
          <p:cNvPr id="65" name="Рисунок 64"/>
          <p:cNvPicPr/>
          <p:nvPr/>
        </p:nvPicPr>
        <p:blipFill rotWithShape="1">
          <a:blip r:embed="rId33"/>
          <a:srcRect l="34419" t="28099" r="34108" b="27525"/>
          <a:stretch/>
        </p:blipFill>
        <p:spPr bwMode="auto">
          <a:xfrm>
            <a:off x="925783" y="4835703"/>
            <a:ext cx="471044" cy="3277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36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974410"/>
              </p:ext>
            </p:extLst>
          </p:nvPr>
        </p:nvGraphicFramePr>
        <p:xfrm>
          <a:off x="1307516" y="4385068"/>
          <a:ext cx="1653767" cy="105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8" name="Visio" r:id="rId34" imgW="2809037" imgH="2404485" progId="Visio.Drawing.11">
                  <p:embed/>
                </p:oleObj>
              </mc:Choice>
              <mc:Fallback>
                <p:oleObj name="Visio" r:id="rId34" imgW="2809037" imgH="240448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7516" y="4385068"/>
                        <a:ext cx="1653767" cy="1052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89432807"/>
              </p:ext>
            </p:extLst>
          </p:nvPr>
        </p:nvGraphicFramePr>
        <p:xfrm>
          <a:off x="8250394" y="3643241"/>
          <a:ext cx="585582" cy="746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9" name="Visio" r:id="rId36" imgW="2155462" imgH="2762533" progId="Visio.Drawing.11">
                  <p:embed/>
                </p:oleObj>
              </mc:Choice>
              <mc:Fallback>
                <p:oleObj name="Visio" r:id="rId36" imgW="2155462" imgH="2762533" progId="Visio.Drawing.11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0394" y="3643241"/>
                        <a:ext cx="585582" cy="7466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TextBox 65"/>
          <p:cNvSpPr txBox="1"/>
          <p:nvPr/>
        </p:nvSpPr>
        <p:spPr>
          <a:xfrm>
            <a:off x="413809" y="4532549"/>
            <a:ext cx="105347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spc="-70" dirty="0" smtClean="0">
                <a:solidFill>
                  <a:srgbClr val="AB3515"/>
                </a:solidFill>
                <a:latin typeface="Georgia" pitchFamily="18" charset="0"/>
              </a:rPr>
              <a:t>РЕГИСТРАТОР</a:t>
            </a:r>
          </a:p>
        </p:txBody>
      </p:sp>
      <p:sp>
        <p:nvSpPr>
          <p:cNvPr id="68" name="Line 58"/>
          <p:cNvSpPr>
            <a:spLocks noChangeShapeType="1"/>
          </p:cNvSpPr>
          <p:nvPr/>
        </p:nvSpPr>
        <p:spPr bwMode="auto">
          <a:xfrm>
            <a:off x="11091565" y="4264666"/>
            <a:ext cx="468145" cy="1"/>
          </a:xfrm>
          <a:prstGeom prst="line">
            <a:avLst/>
          </a:prstGeom>
          <a:noFill/>
          <a:ln w="57150" cap="rnd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6269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6" y="-105716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tangle 60"/>
          <p:cNvSpPr/>
          <p:nvPr/>
        </p:nvSpPr>
        <p:spPr>
          <a:xfrm>
            <a:off x="5749448" y="0"/>
            <a:ext cx="6442552" cy="61297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endParaRPr lang="ru-RU" sz="4400" dirty="0"/>
          </a:p>
          <a:p>
            <a:pPr algn="ctr"/>
            <a:endParaRPr lang="en-US" sz="4400" dirty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01266" y="2087871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89988" y="6389754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45425" y="215131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angle 28"/>
          <p:cNvSpPr/>
          <p:nvPr/>
        </p:nvSpPr>
        <p:spPr bwMode="auto">
          <a:xfrm>
            <a:off x="11512309" y="6184842"/>
            <a:ext cx="566667" cy="570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7</a:t>
            </a:r>
            <a:endParaRPr lang="en-US" sz="16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Black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Rectangle 60"/>
          <p:cNvSpPr/>
          <p:nvPr/>
        </p:nvSpPr>
        <p:spPr>
          <a:xfrm>
            <a:off x="-1" y="962844"/>
            <a:ext cx="5749449" cy="16049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endParaRPr lang="ru-RU" sz="4400" dirty="0"/>
          </a:p>
          <a:p>
            <a:pPr algn="ctr"/>
            <a:endParaRPr lang="en-US" sz="4400" dirty="0"/>
          </a:p>
        </p:txBody>
      </p:sp>
      <p:sp>
        <p:nvSpPr>
          <p:cNvPr id="28" name="Rectangle 28"/>
          <p:cNvSpPr/>
          <p:nvPr/>
        </p:nvSpPr>
        <p:spPr bwMode="auto">
          <a:xfrm>
            <a:off x="-2" y="2523064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49448" y="962844"/>
            <a:ext cx="6442552" cy="1560221"/>
          </a:xfrm>
          <a:prstGeom prst="rect">
            <a:avLst/>
          </a:prstGeom>
          <a:solidFill>
            <a:schemeClr val="tx2">
              <a:lumMod val="40000"/>
              <a:lumOff val="6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ОБМЕН С НЕПОЛНОЙ ИНТЕГРАЦИЕЙ</a:t>
            </a:r>
          </a:p>
        </p:txBody>
      </p:sp>
      <p:graphicFrame>
        <p:nvGraphicFramePr>
          <p:cNvPr id="33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150793"/>
              </p:ext>
            </p:extLst>
          </p:nvPr>
        </p:nvGraphicFramePr>
        <p:xfrm>
          <a:off x="7841293" y="2844486"/>
          <a:ext cx="2392558" cy="2517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Visio" r:id="rId5" imgW="955377" imgH="2022998" progId="Visio.Drawing.11">
                  <p:embed/>
                </p:oleObj>
              </mc:Choice>
              <mc:Fallback>
                <p:oleObj name="Visio" r:id="rId5" imgW="955377" imgH="202299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1293" y="2844486"/>
                        <a:ext cx="2392558" cy="25173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31"/>
          <p:cNvSpPr txBox="1">
            <a:spLocks noChangeArrowheads="1"/>
          </p:cNvSpPr>
          <p:nvPr/>
        </p:nvSpPr>
        <p:spPr bwMode="auto">
          <a:xfrm>
            <a:off x="6783409" y="5488045"/>
            <a:ext cx="4728900" cy="2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FFFFCC"/>
                </a:solidFill>
                <a:latin typeface="Verdana" pitchFamily="34" charset="0"/>
                <a:cs typeface="Utsaah" panose="020B0604020202020204" pitchFamily="34" charset="0"/>
              </a:rPr>
              <a:t>ОБМЕН ЧЕРЕЗ  ФАЙЛОВУЮ СИСТЕМУ</a:t>
            </a:r>
            <a:endParaRPr lang="ru-RU" altLang="ru-RU" sz="1600" b="1" dirty="0">
              <a:solidFill>
                <a:srgbClr val="FFFFCC"/>
              </a:solidFill>
              <a:latin typeface="Verdana" pitchFamily="34" charset="0"/>
              <a:cs typeface="Utsaah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9602" y="1568125"/>
            <a:ext cx="552984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spc="-70" dirty="0" smtClean="0">
                <a:latin typeface="Constantia" pitchFamily="18" charset="0"/>
              </a:rPr>
              <a:t>ПОЛУАВТОМАТИЧЕСКИЙ</a:t>
            </a:r>
            <a:r>
              <a:rPr lang="ru-RU" sz="2000" dirty="0" smtClean="0">
                <a:latin typeface="Constantia" pitchFamily="18" charset="0"/>
                <a:cs typeface="Segoe UI" pitchFamily="34" charset="0"/>
              </a:rPr>
              <a:t> </a:t>
            </a:r>
            <a:r>
              <a:rPr lang="ru-RU" sz="2000" b="1" spc="-70" dirty="0" smtClean="0">
                <a:latin typeface="Constantia" pitchFamily="18" charset="0"/>
              </a:rPr>
              <a:t>РЕЖИМ ОБМЕНА</a:t>
            </a:r>
            <a:endParaRPr lang="ru-RU" sz="2000" b="1" spc="-70" dirty="0">
              <a:latin typeface="Constantia" pitchFamily="18" charset="0"/>
            </a:endParaRPr>
          </a:p>
        </p:txBody>
      </p:sp>
      <p:pic>
        <p:nvPicPr>
          <p:cNvPr id="37" name="Picture 2" descr="C:\Users\andreev\Desktop\Марктениг\Photo\95e2aa43cd4bcbfb44f8b61e218b9f8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233" y="2986231"/>
            <a:ext cx="3429403" cy="2888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1410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 bwMode="auto">
          <a:xfrm>
            <a:off x="1327208" y="5121285"/>
            <a:ext cx="863558" cy="9616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6" name="Rectangle 40"/>
          <p:cNvSpPr>
            <a:spLocks noChangeArrowheads="1"/>
          </p:cNvSpPr>
          <p:nvPr/>
        </p:nvSpPr>
        <p:spPr bwMode="auto">
          <a:xfrm>
            <a:off x="4875809" y="1011612"/>
            <a:ext cx="6322460" cy="5173230"/>
          </a:xfrm>
          <a:prstGeom prst="rect">
            <a:avLst/>
          </a:prstGeom>
          <a:solidFill>
            <a:schemeClr val="accent1">
              <a:lumMod val="60000"/>
              <a:lumOff val="40000"/>
              <a:alpha val="23137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6" name="Рисунок 85"/>
          <p:cNvPicPr/>
          <p:nvPr/>
        </p:nvPicPr>
        <p:blipFill rotWithShape="1">
          <a:blip r:embed="rId4"/>
          <a:srcRect l="80319" t="542" r="12500" b="67664"/>
          <a:stretch/>
        </p:blipFill>
        <p:spPr bwMode="auto">
          <a:xfrm>
            <a:off x="4407370" y="4037449"/>
            <a:ext cx="239786" cy="7200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6" name="Рисунок 65"/>
          <p:cNvPicPr/>
          <p:nvPr/>
        </p:nvPicPr>
        <p:blipFill>
          <a:blip r:embed="rId5"/>
          <a:stretch>
            <a:fillRect/>
          </a:stretch>
        </p:blipFill>
        <p:spPr>
          <a:xfrm>
            <a:off x="4083520" y="4275035"/>
            <a:ext cx="323850" cy="323850"/>
          </a:xfrm>
          <a:prstGeom prst="rect">
            <a:avLst/>
          </a:prstGeom>
        </p:spPr>
      </p:pic>
      <p:sp>
        <p:nvSpPr>
          <p:cNvPr id="57" name="Rectangle 40"/>
          <p:cNvSpPr>
            <a:spLocks noChangeArrowheads="1"/>
          </p:cNvSpPr>
          <p:nvPr/>
        </p:nvSpPr>
        <p:spPr bwMode="auto">
          <a:xfrm>
            <a:off x="207998" y="1154784"/>
            <a:ext cx="6355640" cy="4857161"/>
          </a:xfrm>
          <a:prstGeom prst="rect">
            <a:avLst/>
          </a:prstGeom>
          <a:solidFill>
            <a:schemeClr val="accent5">
              <a:lumMod val="40000"/>
              <a:lumOff val="60000"/>
              <a:alpha val="23137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6" y="-105716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3"/>
          <p:cNvSpPr txBox="1">
            <a:spLocks/>
          </p:cNvSpPr>
          <p:nvPr/>
        </p:nvSpPr>
        <p:spPr>
          <a:xfrm>
            <a:off x="601266" y="2087871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89988" y="6389754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45425" y="215131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Box 1027"/>
          <p:cNvSpPr txBox="1">
            <a:spLocks noChangeArrowheads="1"/>
          </p:cNvSpPr>
          <p:nvPr/>
        </p:nvSpPr>
        <p:spPr bwMode="auto">
          <a:xfrm>
            <a:off x="2254685" y="185452"/>
            <a:ext cx="9708245" cy="63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ОБМЕН С НЕПОЛНОЙ ИНТЕГРАЦИЕЙ</a:t>
            </a:r>
          </a:p>
        </p:txBody>
      </p:sp>
      <p:sp>
        <p:nvSpPr>
          <p:cNvPr id="25" name="Rectangle 28"/>
          <p:cNvSpPr/>
          <p:nvPr/>
        </p:nvSpPr>
        <p:spPr bwMode="auto">
          <a:xfrm>
            <a:off x="11512309" y="6184842"/>
            <a:ext cx="566667" cy="570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8</a:t>
            </a:r>
            <a:endParaRPr lang="en-US" sz="16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Black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7" name="Picture 3" descr="C:\Users\andreev\Desktop\Марктениг\Photo\work\сервера\340230-2560x1440.jpg"/>
          <p:cNvPicPr>
            <a:picLocks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19" y="2087870"/>
            <a:ext cx="2403966" cy="365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osipov\Desktop\Картинки для презентаций\Metro icons\Metro Icons\Libraries alt_mirror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43" y="1296304"/>
            <a:ext cx="1200880" cy="1200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osipov\Desktop\Картинки для презентаций\Metro icons\Metro Icons\Libraries_mirror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1183" y="1097060"/>
            <a:ext cx="1224012" cy="12240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" name="Picture 2" descr="C:\Users\andreev\Desktop\Марктениг\Photo\Icons\Icons\library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9152" y="2639470"/>
            <a:ext cx="1346881" cy="133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5204159"/>
              </p:ext>
            </p:extLst>
          </p:nvPr>
        </p:nvGraphicFramePr>
        <p:xfrm>
          <a:off x="3754873" y="2269669"/>
          <a:ext cx="561770" cy="785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62" name="Visio" r:id="rId12" imgW="2155462" imgH="2762533" progId="Visio.Drawing.11">
                  <p:embed/>
                </p:oleObj>
              </mc:Choice>
              <mc:Fallback>
                <p:oleObj name="Visio" r:id="rId12" imgW="2155462" imgH="276253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4873" y="2269669"/>
                        <a:ext cx="561770" cy="7859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4" descr="C:\Users\osipov\Desktop\Картинки для презентаций\Metro icons\Metro Icons\Libraries alt_mirror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5198" y="4586954"/>
            <a:ext cx="1200880" cy="12008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aphicFrame>
        <p:nvGraphicFramePr>
          <p:cNvPr id="3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708659"/>
              </p:ext>
            </p:extLst>
          </p:nvPr>
        </p:nvGraphicFramePr>
        <p:xfrm>
          <a:off x="5173248" y="3710859"/>
          <a:ext cx="1266919" cy="995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63" name="Visio" r:id="rId14" imgW="2026581" imgH="2011680" progId="Visio.Drawing.11">
                  <p:embed/>
                </p:oleObj>
              </mc:Choice>
              <mc:Fallback>
                <p:oleObj name="Visio" r:id="rId14" imgW="2026581" imgH="20116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3248" y="3710859"/>
                        <a:ext cx="1266919" cy="9952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822855"/>
              </p:ext>
            </p:extLst>
          </p:nvPr>
        </p:nvGraphicFramePr>
        <p:xfrm>
          <a:off x="10361777" y="2379726"/>
          <a:ext cx="329406" cy="399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64" name="Visio" r:id="rId16" imgW="493865" imgH="799192" progId="Visio.Drawing.11">
                  <p:embed/>
                </p:oleObj>
              </mc:Choice>
              <mc:Fallback>
                <p:oleObj name="Visio" r:id="rId16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1777" y="2379726"/>
                        <a:ext cx="329406" cy="3992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864914"/>
              </p:ext>
            </p:extLst>
          </p:nvPr>
        </p:nvGraphicFramePr>
        <p:xfrm>
          <a:off x="10125040" y="2379725"/>
          <a:ext cx="329407" cy="399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65" name="Visio" r:id="rId18" imgW="493865" imgH="799192" progId="Visio.Drawing.11">
                  <p:embed/>
                </p:oleObj>
              </mc:Choice>
              <mc:Fallback>
                <p:oleObj name="Visio" r:id="rId18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5040" y="2379725"/>
                        <a:ext cx="329407" cy="3992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651477"/>
              </p:ext>
            </p:extLst>
          </p:nvPr>
        </p:nvGraphicFramePr>
        <p:xfrm>
          <a:off x="9277213" y="3878739"/>
          <a:ext cx="328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66" name="Visio" r:id="rId19" imgW="493865" imgH="799192" progId="Visio.Drawing.11">
                  <p:embed/>
                </p:oleObj>
              </mc:Choice>
              <mc:Fallback>
                <p:oleObj name="Visio" r:id="rId19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7213" y="3878739"/>
                        <a:ext cx="3286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52617"/>
              </p:ext>
            </p:extLst>
          </p:nvPr>
        </p:nvGraphicFramePr>
        <p:xfrm>
          <a:off x="9020236" y="3915650"/>
          <a:ext cx="3286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67" name="Visio" r:id="rId20" imgW="493865" imgH="799192" progId="Visio.Drawing.11">
                  <p:embed/>
                </p:oleObj>
              </mc:Choice>
              <mc:Fallback>
                <p:oleObj name="Visio" r:id="rId20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20236" y="3915650"/>
                        <a:ext cx="328613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051424"/>
              </p:ext>
            </p:extLst>
          </p:nvPr>
        </p:nvGraphicFramePr>
        <p:xfrm>
          <a:off x="10080857" y="5188681"/>
          <a:ext cx="3286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68" name="Visio" r:id="rId21" imgW="493865" imgH="799192" progId="Visio.Drawing.11">
                  <p:embed/>
                </p:oleObj>
              </mc:Choice>
              <mc:Fallback>
                <p:oleObj name="Visio" r:id="rId21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0857" y="5188681"/>
                        <a:ext cx="328613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078463"/>
              </p:ext>
            </p:extLst>
          </p:nvPr>
        </p:nvGraphicFramePr>
        <p:xfrm>
          <a:off x="10320540" y="5188681"/>
          <a:ext cx="328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69" name="Visio" r:id="rId22" imgW="493865" imgH="799192" progId="Visio.Drawing.11">
                  <p:embed/>
                </p:oleObj>
              </mc:Choice>
              <mc:Fallback>
                <p:oleObj name="Visio" r:id="rId22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20540" y="5188681"/>
                        <a:ext cx="3286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548711"/>
              </p:ext>
            </p:extLst>
          </p:nvPr>
        </p:nvGraphicFramePr>
        <p:xfrm>
          <a:off x="2099673" y="2639470"/>
          <a:ext cx="659965" cy="494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0" name="Visio" r:id="rId23" imgW="947527" imgH="947640" progId="Visio.Drawing.11">
                  <p:embed/>
                </p:oleObj>
              </mc:Choice>
              <mc:Fallback>
                <p:oleObj name="Visio" r:id="rId23" imgW="947527" imgH="9476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9673" y="2639470"/>
                        <a:ext cx="659965" cy="4947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295125"/>
              </p:ext>
            </p:extLst>
          </p:nvPr>
        </p:nvGraphicFramePr>
        <p:xfrm>
          <a:off x="2847174" y="2634199"/>
          <a:ext cx="660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1" name="Visio" r:id="rId25" imgW="947527" imgH="947640" progId="Visio.Drawing.11">
                  <p:embed/>
                </p:oleObj>
              </mc:Choice>
              <mc:Fallback>
                <p:oleObj name="Visio" r:id="rId25" imgW="947527" imgH="9476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7174" y="2634199"/>
                        <a:ext cx="6604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1991638" y="1933983"/>
            <a:ext cx="265551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и</a:t>
            </a:r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спользует СЭД «Электронное ДЕЛО»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533665" y="4709285"/>
            <a:ext cx="84013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АРМ СМДО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357409" y="1137736"/>
            <a:ext cx="223313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800" b="1" spc="-70" dirty="0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</a:rPr>
              <a:t>СМДО</a:t>
            </a:r>
          </a:p>
        </p:txBody>
      </p:sp>
      <p:sp>
        <p:nvSpPr>
          <p:cNvPr id="67" name="Line 58"/>
          <p:cNvSpPr>
            <a:spLocks noChangeShapeType="1"/>
          </p:cNvSpPr>
          <p:nvPr/>
        </p:nvSpPr>
        <p:spPr bwMode="auto">
          <a:xfrm>
            <a:off x="1577135" y="3529549"/>
            <a:ext cx="2830234" cy="0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" name="Line 58"/>
          <p:cNvSpPr>
            <a:spLocks noChangeShapeType="1"/>
          </p:cNvSpPr>
          <p:nvPr/>
        </p:nvSpPr>
        <p:spPr bwMode="auto">
          <a:xfrm flipV="1">
            <a:off x="8622937" y="2212529"/>
            <a:ext cx="2068246" cy="10269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" name="Line 58"/>
          <p:cNvSpPr>
            <a:spLocks noChangeShapeType="1"/>
          </p:cNvSpPr>
          <p:nvPr/>
        </p:nvSpPr>
        <p:spPr bwMode="auto">
          <a:xfrm>
            <a:off x="8622937" y="3766420"/>
            <a:ext cx="2234883" cy="0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2" name="Line 58"/>
          <p:cNvSpPr>
            <a:spLocks noChangeShapeType="1"/>
          </p:cNvSpPr>
          <p:nvPr/>
        </p:nvSpPr>
        <p:spPr bwMode="auto">
          <a:xfrm>
            <a:off x="8531942" y="5109497"/>
            <a:ext cx="2117210" cy="0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3" name="Line 58"/>
          <p:cNvSpPr>
            <a:spLocks noChangeShapeType="1"/>
          </p:cNvSpPr>
          <p:nvPr/>
        </p:nvSpPr>
        <p:spPr bwMode="auto">
          <a:xfrm>
            <a:off x="8531942" y="2212529"/>
            <a:ext cx="11243" cy="3450907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" name="Line 58"/>
          <p:cNvSpPr>
            <a:spLocks noChangeShapeType="1"/>
          </p:cNvSpPr>
          <p:nvPr/>
        </p:nvSpPr>
        <p:spPr bwMode="auto">
          <a:xfrm flipV="1">
            <a:off x="6373803" y="4250698"/>
            <a:ext cx="2151329" cy="29626"/>
          </a:xfrm>
          <a:prstGeom prst="line">
            <a:avLst/>
          </a:prstGeom>
          <a:noFill/>
          <a:ln w="57150" cap="rnd">
            <a:solidFill>
              <a:schemeClr val="accent2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456019" y="1675847"/>
            <a:ext cx="147768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 </a:t>
            </a:r>
          </a:p>
        </p:txBody>
      </p:sp>
      <p:sp>
        <p:nvSpPr>
          <p:cNvPr id="78" name="Line 58"/>
          <p:cNvSpPr>
            <a:spLocks noChangeShapeType="1"/>
          </p:cNvSpPr>
          <p:nvPr/>
        </p:nvSpPr>
        <p:spPr bwMode="auto">
          <a:xfrm flipV="1">
            <a:off x="3983275" y="3042659"/>
            <a:ext cx="0" cy="493324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9" name="Line 58"/>
          <p:cNvSpPr>
            <a:spLocks noChangeShapeType="1"/>
          </p:cNvSpPr>
          <p:nvPr/>
        </p:nvSpPr>
        <p:spPr bwMode="auto">
          <a:xfrm flipV="1">
            <a:off x="3179461" y="3015618"/>
            <a:ext cx="0" cy="493324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" name="Line 58"/>
          <p:cNvSpPr>
            <a:spLocks noChangeShapeType="1"/>
          </p:cNvSpPr>
          <p:nvPr/>
        </p:nvSpPr>
        <p:spPr bwMode="auto">
          <a:xfrm flipV="1">
            <a:off x="2480091" y="3031081"/>
            <a:ext cx="0" cy="493324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" name="Line 58"/>
          <p:cNvSpPr>
            <a:spLocks noChangeShapeType="1"/>
          </p:cNvSpPr>
          <p:nvPr/>
        </p:nvSpPr>
        <p:spPr bwMode="auto">
          <a:xfrm flipV="1">
            <a:off x="1741122" y="3540838"/>
            <a:ext cx="0" cy="1142103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7" name="Line 58"/>
          <p:cNvSpPr>
            <a:spLocks noChangeShapeType="1"/>
          </p:cNvSpPr>
          <p:nvPr/>
        </p:nvSpPr>
        <p:spPr bwMode="auto">
          <a:xfrm flipV="1">
            <a:off x="2655516" y="4446145"/>
            <a:ext cx="2746385" cy="892572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8" name="Line 58"/>
          <p:cNvSpPr>
            <a:spLocks noChangeShapeType="1"/>
          </p:cNvSpPr>
          <p:nvPr/>
        </p:nvSpPr>
        <p:spPr bwMode="auto">
          <a:xfrm flipV="1">
            <a:off x="2759638" y="4385065"/>
            <a:ext cx="2499768" cy="802327"/>
          </a:xfrm>
          <a:prstGeom prst="line">
            <a:avLst/>
          </a:prstGeom>
          <a:noFill/>
          <a:ln w="38100" cap="rnd">
            <a:solidFill>
              <a:schemeClr val="tx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826039" y="5242433"/>
            <a:ext cx="5069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Клиент</a:t>
            </a:r>
          </a:p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ДЕЛО</a:t>
            </a:r>
          </a:p>
        </p:txBody>
      </p:sp>
      <p:pic>
        <p:nvPicPr>
          <p:cNvPr id="65" name="Рисунок 64"/>
          <p:cNvPicPr/>
          <p:nvPr/>
        </p:nvPicPr>
        <p:blipFill rotWithShape="1">
          <a:blip r:embed="rId26"/>
          <a:srcRect l="34419" t="28099" r="34108" b="27525"/>
          <a:stretch/>
        </p:blipFill>
        <p:spPr bwMode="auto">
          <a:xfrm>
            <a:off x="851928" y="4914676"/>
            <a:ext cx="471044" cy="3277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36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549985"/>
              </p:ext>
            </p:extLst>
          </p:nvPr>
        </p:nvGraphicFramePr>
        <p:xfrm>
          <a:off x="1162486" y="4397472"/>
          <a:ext cx="1653767" cy="105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2" name="Visio" r:id="rId27" imgW="2809037" imgH="2404485" progId="Visio.Drawing.11">
                  <p:embed/>
                </p:oleObj>
              </mc:Choice>
              <mc:Fallback>
                <p:oleObj name="Visio" r:id="rId27" imgW="2809037" imgH="240448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2486" y="4397472"/>
                        <a:ext cx="1653767" cy="1052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74635272"/>
              </p:ext>
            </p:extLst>
          </p:nvPr>
        </p:nvGraphicFramePr>
        <p:xfrm>
          <a:off x="8250394" y="3643241"/>
          <a:ext cx="585582" cy="746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3" name="Visio" r:id="rId29" imgW="2155462" imgH="2762533" progId="Visio.Drawing.11">
                  <p:embed/>
                </p:oleObj>
              </mc:Choice>
              <mc:Fallback>
                <p:oleObj name="Visio" r:id="rId29" imgW="2155462" imgH="2762533" progId="Visio.Drawing.11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0394" y="3643241"/>
                        <a:ext cx="585582" cy="7466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Box 60"/>
          <p:cNvSpPr txBox="1"/>
          <p:nvPr/>
        </p:nvSpPr>
        <p:spPr>
          <a:xfrm>
            <a:off x="2917494" y="5652831"/>
            <a:ext cx="435533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spc="-70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ПОЛУАВТОМАТИЧЕСКИЙ</a:t>
            </a: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  <a:latin typeface="Trebuchet MS" pitchFamily="34" charset="0"/>
                <a:cs typeface="Segoe UI" pitchFamily="34" charset="0"/>
              </a:rPr>
              <a:t> </a:t>
            </a:r>
            <a:r>
              <a:rPr lang="ru-RU" sz="1400" b="1" spc="-70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РЕЖИМ ОБМЕНА</a:t>
            </a:r>
            <a:endParaRPr lang="ru-RU" sz="1400" b="1" spc="-70" dirty="0">
              <a:solidFill>
                <a:schemeClr val="accent4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497151"/>
              </p:ext>
            </p:extLst>
          </p:nvPr>
        </p:nvGraphicFramePr>
        <p:xfrm>
          <a:off x="4944595" y="3613851"/>
          <a:ext cx="457306" cy="59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" r:id="rId30" imgW="780964" imgH="1011291" progId="Visio.Drawing.11">
                  <p:embed/>
                </p:oleObj>
              </mc:Choice>
              <mc:Fallback>
                <p:oleObj r:id="rId30" imgW="780964" imgH="1011291" progId="Visio.Drawing.11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4595" y="3613851"/>
                        <a:ext cx="457306" cy="59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Объект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951850"/>
              </p:ext>
            </p:extLst>
          </p:nvPr>
        </p:nvGraphicFramePr>
        <p:xfrm>
          <a:off x="2456019" y="4436960"/>
          <a:ext cx="457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5" r:id="rId32" imgW="780964" imgH="1011291" progId="Visio.Drawing.11">
                  <p:embed/>
                </p:oleObj>
              </mc:Choice>
              <mc:Fallback>
                <p:oleObj r:id="rId32" imgW="780964" imgH="1011291" progId="Visio.Drawing.11">
                  <p:embed/>
                  <p:pic>
                    <p:nvPicPr>
                      <p:cNvPr id="0" name="Объект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6019" y="4436960"/>
                        <a:ext cx="457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7" descr="42-21933497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45227">
            <a:off x="2672886" y="4831474"/>
            <a:ext cx="379148" cy="9020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2" name="Объект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814076"/>
              </p:ext>
            </p:extLst>
          </p:nvPr>
        </p:nvGraphicFramePr>
        <p:xfrm>
          <a:off x="1587123" y="5133425"/>
          <a:ext cx="312108" cy="468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6" name="Visio" r:id="rId34" imgW="494579" imgH="816824" progId="Visio.Drawing.11">
                  <p:embed/>
                </p:oleObj>
              </mc:Choice>
              <mc:Fallback>
                <p:oleObj name="Visio" r:id="rId34" imgW="494579" imgH="816824" progId="Visio.Drawing.11">
                  <p:embed/>
                  <p:pic>
                    <p:nvPicPr>
                      <p:cNvPr id="0" name="Object 5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123" y="5133425"/>
                        <a:ext cx="312108" cy="4686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1418217" y="5557737"/>
            <a:ext cx="79759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Модуль сопряжения с СМДО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67597" y="4385065"/>
            <a:ext cx="105347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spc="-70" dirty="0" smtClean="0">
                <a:solidFill>
                  <a:srgbClr val="AB3515"/>
                </a:solidFill>
                <a:latin typeface="Georgia" pitchFamily="18" charset="0"/>
              </a:rPr>
              <a:t>РЕГИСТРАТОР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0857821" y="2411691"/>
            <a:ext cx="11802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СМДО_</a:t>
            </a:r>
            <a:r>
              <a:rPr lang="ru-RU" sz="12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1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0857820" y="3880275"/>
            <a:ext cx="122115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СМДО_</a:t>
            </a:r>
            <a:r>
              <a:rPr lang="ru-RU" sz="12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2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0857821" y="5917227"/>
            <a:ext cx="11802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Абонент СМДО_</a:t>
            </a:r>
            <a:r>
              <a:rPr lang="en-US" sz="1000" b="1" i="1" spc="-7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N</a:t>
            </a:r>
            <a:endParaRPr lang="ru-RU" sz="1000" b="1" i="1" spc="-70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93" name="Line 58"/>
          <p:cNvSpPr>
            <a:spLocks noChangeShapeType="1"/>
          </p:cNvSpPr>
          <p:nvPr/>
        </p:nvSpPr>
        <p:spPr bwMode="auto">
          <a:xfrm>
            <a:off x="11088519" y="4252562"/>
            <a:ext cx="468145" cy="1"/>
          </a:xfrm>
          <a:prstGeom prst="line">
            <a:avLst/>
          </a:prstGeom>
          <a:noFill/>
          <a:ln w="57150" cap="rnd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396752"/>
              </p:ext>
            </p:extLst>
          </p:nvPr>
        </p:nvGraphicFramePr>
        <p:xfrm>
          <a:off x="8360827" y="3772928"/>
          <a:ext cx="328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7" name="Visio" r:id="rId36" imgW="493865" imgH="799192" progId="Visio.Drawing.11">
                  <p:embed/>
                </p:oleObj>
              </mc:Choice>
              <mc:Fallback>
                <p:oleObj name="Visio" r:id="rId36" imgW="493865" imgH="7991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0827" y="3772928"/>
                        <a:ext cx="3286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Объект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88489"/>
              </p:ext>
            </p:extLst>
          </p:nvPr>
        </p:nvGraphicFramePr>
        <p:xfrm>
          <a:off x="1391127" y="3736975"/>
          <a:ext cx="3270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8" name="Visio" r:id="rId37" imgW="414647" imgH="833027" progId="Visio.Drawing.11">
                  <p:embed/>
                </p:oleObj>
              </mc:Choice>
              <mc:Fallback>
                <p:oleObj name="Visio" r:id="rId37" imgW="414647" imgH="833027" progId="Visio.Drawing.11">
                  <p:embed/>
                  <p:pic>
                    <p:nvPicPr>
                      <p:cNvPr id="0" name="Объект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1127" y="3736975"/>
                        <a:ext cx="3270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Объект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956666"/>
              </p:ext>
            </p:extLst>
          </p:nvPr>
        </p:nvGraphicFramePr>
        <p:xfrm>
          <a:off x="4042252" y="3038475"/>
          <a:ext cx="3270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9" name="Visio" r:id="rId39" imgW="414647" imgH="833027" progId="Visio.Drawing.11">
                  <p:embed/>
                </p:oleObj>
              </mc:Choice>
              <mc:Fallback>
                <p:oleObj name="Visio" r:id="rId39" imgW="414647" imgH="833027" progId="Visio.Drawing.11">
                  <p:embed/>
                  <p:pic>
                    <p:nvPicPr>
                      <p:cNvPr id="0" name="Объект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2252" y="3038475"/>
                        <a:ext cx="3270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Прямая соединительная линия 39"/>
          <p:cNvCxnSpPr/>
          <p:nvPr/>
        </p:nvCxnSpPr>
        <p:spPr>
          <a:xfrm>
            <a:off x="2642990" y="5226379"/>
            <a:ext cx="451855" cy="268923"/>
          </a:xfrm>
          <a:prstGeom prst="line">
            <a:avLst/>
          </a:prstGeom>
          <a:ln w="76200">
            <a:solidFill>
              <a:srgbClr val="FF33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V="1">
            <a:off x="2655516" y="5191801"/>
            <a:ext cx="419888" cy="327716"/>
          </a:xfrm>
          <a:prstGeom prst="line">
            <a:avLst/>
          </a:prstGeom>
          <a:ln w="76200">
            <a:solidFill>
              <a:srgbClr val="FF33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/>
          <p:nvPr/>
        </p:nvCxnSpPr>
        <p:spPr>
          <a:xfrm flipV="1">
            <a:off x="3367029" y="4586954"/>
            <a:ext cx="2149922" cy="725405"/>
          </a:xfrm>
          <a:prstGeom prst="straightConnector1">
            <a:avLst/>
          </a:prstGeom>
          <a:ln w="38100">
            <a:solidFill>
              <a:schemeClr val="tx1">
                <a:lumMod val="50000"/>
              </a:schemeClr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 rot="20466040">
            <a:off x="3759007" y="4924665"/>
            <a:ext cx="169580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i="1" spc="-70" dirty="0">
                <a:solidFill>
                  <a:srgbClr val="AB3515"/>
                </a:solidFill>
                <a:latin typeface="Georgia" pitchFamily="18" charset="0"/>
              </a:rPr>
              <a:t>к</a:t>
            </a:r>
            <a:r>
              <a:rPr lang="ru-RU" sz="1000" b="1" i="1" spc="-70" dirty="0" smtClean="0">
                <a:solidFill>
                  <a:srgbClr val="AB3515"/>
                </a:solidFill>
                <a:latin typeface="Georgia" pitchFamily="18" charset="0"/>
              </a:rPr>
              <a:t>витанция о доставке</a:t>
            </a:r>
          </a:p>
          <a:p>
            <a:r>
              <a:rPr lang="ru-RU" sz="1000" b="1" i="1" spc="-70" dirty="0">
                <a:solidFill>
                  <a:srgbClr val="AB3515"/>
                </a:solidFill>
                <a:latin typeface="Georgia" pitchFamily="18" charset="0"/>
              </a:rPr>
              <a:t>к</a:t>
            </a:r>
            <a:r>
              <a:rPr lang="ru-RU" sz="1000" b="1" i="1" spc="-70" dirty="0" smtClean="0">
                <a:solidFill>
                  <a:srgbClr val="AB3515"/>
                </a:solidFill>
                <a:latin typeface="Georgia" pitchFamily="18" charset="0"/>
              </a:rPr>
              <a:t>витанция о регистрации</a:t>
            </a:r>
          </a:p>
        </p:txBody>
      </p:sp>
      <p:cxnSp>
        <p:nvCxnSpPr>
          <p:cNvPr id="82" name="Прямая со стрелкой 81"/>
          <p:cNvCxnSpPr/>
          <p:nvPr/>
        </p:nvCxnSpPr>
        <p:spPr>
          <a:xfrm flipV="1">
            <a:off x="6373804" y="4397472"/>
            <a:ext cx="2100174" cy="15864"/>
          </a:xfrm>
          <a:prstGeom prst="straightConnector1">
            <a:avLst/>
          </a:prstGeom>
          <a:ln w="38100">
            <a:solidFill>
              <a:srgbClr val="CC3300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04982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8906E-6 -2.16466E-6 L -0.16295 -2.16466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69" grpId="0"/>
      <p:bldP spid="69" grpId="1"/>
      <p:bldP spid="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3_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6" y="-105716"/>
            <a:ext cx="2422927" cy="17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tangle 60"/>
          <p:cNvSpPr/>
          <p:nvPr/>
        </p:nvSpPr>
        <p:spPr>
          <a:xfrm>
            <a:off x="5749448" y="0"/>
            <a:ext cx="6442552" cy="61297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endParaRPr lang="ru-RU" sz="4400" dirty="0"/>
          </a:p>
          <a:p>
            <a:pPr algn="ctr"/>
            <a:endParaRPr lang="en-US" sz="4400" dirty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01266" y="2087871"/>
            <a:ext cx="11394767" cy="2826805"/>
          </a:xfrm>
          <a:prstGeom prst="rect">
            <a:avLst/>
          </a:prstGeom>
        </p:spPr>
        <p:txBody>
          <a:bodyPr/>
          <a:lstStyle>
            <a:lvl1pPr algn="l" defTabSz="9130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5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89988" y="6389754"/>
            <a:ext cx="4108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Минск,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Национальная библиотека, 2 октября 2013 г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57"/>
          <p:cNvGrpSpPr/>
          <p:nvPr/>
        </p:nvGrpSpPr>
        <p:grpSpPr>
          <a:xfrm>
            <a:off x="93503" y="6184843"/>
            <a:ext cx="507748" cy="570249"/>
            <a:chOff x="2639464" y="1395675"/>
            <a:chExt cx="1298507" cy="1298448"/>
          </a:xfrm>
        </p:grpSpPr>
        <p:sp>
          <p:nvSpPr>
            <p:cNvPr id="14" name="Rectangle 58"/>
            <p:cNvSpPr/>
            <p:nvPr/>
          </p:nvSpPr>
          <p:spPr>
            <a:xfrm>
              <a:off x="2639464" y="1395675"/>
              <a:ext cx="1298507" cy="129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59"/>
            <p:cNvSpPr/>
            <p:nvPr/>
          </p:nvSpPr>
          <p:spPr bwMode="auto">
            <a:xfrm>
              <a:off x="2961948" y="1596822"/>
              <a:ext cx="653539" cy="896155"/>
            </a:xfrm>
            <a:prstGeom prst="chevron">
              <a:avLst>
                <a:gd name="adj" fmla="val 64814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182880" tIns="182880" rIns="182880" bIns="4571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Condensed" pitchFamily="34" charset="0"/>
              </a:endParaRPr>
            </a:p>
          </p:txBody>
        </p:sp>
      </p:grpSp>
      <p:sp>
        <p:nvSpPr>
          <p:cNvPr id="21" name="Rectangle 28"/>
          <p:cNvSpPr/>
          <p:nvPr/>
        </p:nvSpPr>
        <p:spPr bwMode="auto">
          <a:xfrm>
            <a:off x="45425" y="215131"/>
            <a:ext cx="1044345" cy="563670"/>
          </a:xfrm>
          <a:prstGeom prst="rect">
            <a:avLst/>
          </a:prstGeom>
          <a:solidFill>
            <a:srgbClr val="FF3300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Электронное ДЕЛО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www.e-office.by</a:t>
            </a:r>
          </a:p>
        </p:txBody>
      </p:sp>
      <p:sp>
        <p:nvSpPr>
          <p:cNvPr id="23" name="Rectangle 28"/>
          <p:cNvSpPr/>
          <p:nvPr/>
        </p:nvSpPr>
        <p:spPr bwMode="auto">
          <a:xfrm>
            <a:off x="728625" y="6227015"/>
            <a:ext cx="6054784" cy="48590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/>
              <a:t>Конференция пользователей </a:t>
            </a:r>
            <a:endParaRPr lang="ru-RU" sz="1200" dirty="0" smtClean="0"/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«</a:t>
            </a:r>
            <a:r>
              <a:rPr lang="ru-RU" sz="1200" dirty="0"/>
              <a:t>Электронный документооборот – современные решения и </a:t>
            </a:r>
            <a:r>
              <a:rPr lang="ru-RU" sz="1200" dirty="0" smtClean="0"/>
              <a:t>технологии»</a:t>
            </a: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angle 28"/>
          <p:cNvSpPr/>
          <p:nvPr/>
        </p:nvSpPr>
        <p:spPr bwMode="auto">
          <a:xfrm>
            <a:off x="11512309" y="6184842"/>
            <a:ext cx="566667" cy="570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 Black" pitchFamily="34" charset="0"/>
                <a:ea typeface="Segoe UI" pitchFamily="34" charset="0"/>
                <a:cs typeface="Segoe UI" pitchFamily="34" charset="0"/>
              </a:rPr>
              <a:t>9</a:t>
            </a:r>
            <a:endParaRPr lang="en-US" sz="16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 Black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8"/>
          <p:cNvSpPr/>
          <p:nvPr/>
        </p:nvSpPr>
        <p:spPr bwMode="auto">
          <a:xfrm>
            <a:off x="-1" y="873300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Rectangle 60"/>
          <p:cNvSpPr/>
          <p:nvPr/>
        </p:nvSpPr>
        <p:spPr>
          <a:xfrm>
            <a:off x="-1" y="962844"/>
            <a:ext cx="5749449" cy="16049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endParaRPr lang="ru-RU" sz="4400" dirty="0"/>
          </a:p>
          <a:p>
            <a:pPr algn="ctr"/>
            <a:endParaRPr lang="en-US" sz="4400" dirty="0"/>
          </a:p>
        </p:txBody>
      </p:sp>
      <p:sp>
        <p:nvSpPr>
          <p:cNvPr id="28" name="Rectangle 28"/>
          <p:cNvSpPr/>
          <p:nvPr/>
        </p:nvSpPr>
        <p:spPr bwMode="auto">
          <a:xfrm>
            <a:off x="-2" y="2523064"/>
            <a:ext cx="12192001" cy="895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Broadway" pitchFamily="82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49448" y="962844"/>
            <a:ext cx="6442552" cy="1560221"/>
          </a:xfrm>
          <a:prstGeom prst="rect">
            <a:avLst/>
          </a:prstGeom>
          <a:solidFill>
            <a:schemeClr val="tx2">
              <a:lumMod val="40000"/>
              <a:lumOff val="6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ОБМЕН С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ПОЛНОЙ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ИНТЕГРАЦИЕЙ</a:t>
            </a:r>
          </a:p>
        </p:txBody>
      </p:sp>
      <p:sp>
        <p:nvSpPr>
          <p:cNvPr id="35" name="Text Box 31"/>
          <p:cNvSpPr txBox="1">
            <a:spLocks noChangeArrowheads="1"/>
          </p:cNvSpPr>
          <p:nvPr/>
        </p:nvSpPr>
        <p:spPr bwMode="auto">
          <a:xfrm>
            <a:off x="6298649" y="5605208"/>
            <a:ext cx="5697384" cy="2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</a:pPr>
            <a:r>
              <a:rPr lang="ru-RU" altLang="ru-RU" sz="1600" b="1" dirty="0">
                <a:solidFill>
                  <a:srgbClr val="FFFFCC"/>
                </a:solidFill>
                <a:latin typeface="Verdana" pitchFamily="34" charset="0"/>
                <a:cs typeface="Utsaah" panose="020B0604020202020204" pitchFamily="34" charset="0"/>
              </a:rPr>
              <a:t>ОБМЕН ЧЕРЕЗ  ПОЧТОВЫЙ КЛИЕНТ </a:t>
            </a:r>
            <a:r>
              <a:rPr lang="en-US" altLang="ru-RU" sz="1600" b="1" dirty="0">
                <a:solidFill>
                  <a:srgbClr val="FFFFCC"/>
                </a:solidFill>
                <a:latin typeface="Verdana" pitchFamily="34" charset="0"/>
                <a:cs typeface="Utsaah" panose="020B0604020202020204" pitchFamily="34" charset="0"/>
              </a:rPr>
              <a:t>MAILGOV</a:t>
            </a:r>
            <a:endParaRPr lang="ru-RU" altLang="ru-RU" sz="1600" b="1" dirty="0">
              <a:solidFill>
                <a:srgbClr val="FFFFCC"/>
              </a:solidFill>
              <a:latin typeface="Verdana" pitchFamily="34" charset="0"/>
              <a:cs typeface="Utsaah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7057" y="1568125"/>
            <a:ext cx="475176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spc="-70" dirty="0">
                <a:latin typeface="Constantia" pitchFamily="18" charset="0"/>
              </a:rPr>
              <a:t>АВТОМАТИЧЕСКИЙ РЕЖИМ ОБМЕНА</a:t>
            </a:r>
          </a:p>
        </p:txBody>
      </p:sp>
      <p:pic>
        <p:nvPicPr>
          <p:cNvPr id="20" name="Рисунок 19" descr="8400169-portret-przystojny-pracownika-odtwarzanie-w-parze-z-p-aszczyzn--papier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8625" y="3007319"/>
            <a:ext cx="4513553" cy="29891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73" y="2780497"/>
            <a:ext cx="3105172" cy="2608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15053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rePoint 15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SharePoint 15" id="{8DA284B3-37D4-4655-81A0-0012C769CC28}" vid="{24B356E4-172F-4823-A434-2D7B9EF63B99}"/>
    </a:ext>
  </a:extLst>
</a:theme>
</file>

<file path=ppt/theme/theme10.xml><?xml version="1.0" encoding="utf-8"?>
<a:theme xmlns:a="http://schemas.openxmlformats.org/drawingml/2006/main" name="1_SharePoint 15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5_SharePoint 15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SharePoint 15" id="{8DA284B3-37D4-4655-81A0-0012C769CC28}" vid="{24B356E4-172F-4823-A434-2D7B9EF63B99}"/>
    </a:ext>
  </a:extLst>
</a:theme>
</file>

<file path=ppt/theme/theme12.xml><?xml version="1.0" encoding="utf-8"?>
<a:theme xmlns:a="http://schemas.openxmlformats.org/drawingml/2006/main" name="6_SharePoint 15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SharePoint 15" id="{8DA284B3-37D4-4655-81A0-0012C769CC28}" vid="{24B356E4-172F-4823-A434-2D7B9EF63B99}"/>
    </a:ext>
  </a:extLst>
</a:theme>
</file>

<file path=ppt/theme/theme13.xml><?xml version="1.0" encoding="utf-8"?>
<a:theme xmlns:a="http://schemas.openxmlformats.org/drawingml/2006/main" name="7_SharePoint 15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SharePoint 15" id="{8DA284B3-37D4-4655-81A0-0012C769CC28}" vid="{24B356E4-172F-4823-A434-2D7B9EF63B99}"/>
    </a:ext>
  </a:extLst>
</a:theme>
</file>

<file path=ppt/theme/theme14.xml><?xml version="1.0" encoding="utf-8"?>
<a:theme xmlns:a="http://schemas.openxmlformats.org/drawingml/2006/main" name="8_SharePoint 15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15.xml><?xml version="1.0" encoding="utf-8"?>
<a:theme xmlns:a="http://schemas.openxmlformats.org/drawingml/2006/main" name="9_SharePoint 15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SharePoint 15" id="{8DA284B3-37D4-4655-81A0-0012C769CC28}" vid="{24B356E4-172F-4823-A434-2D7B9EF63B99}"/>
    </a:ext>
  </a:extLst>
</a:theme>
</file>

<file path=ppt/theme/theme16.xml><?xml version="1.0" encoding="utf-8"?>
<a:theme xmlns:a="http://schemas.openxmlformats.org/drawingml/2006/main" name="10_SharePoint 15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SharePoint 15" id="{8DA284B3-37D4-4655-81A0-0012C769CC28}" vid="{24B356E4-172F-4823-A434-2D7B9EF63B99}"/>
    </a:ext>
  </a:extLst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-30055_SharePoint Template 2012 - 16x9 - Colored Accent Slides">
  <a:themeElements>
    <a:clrScheme name="Exchange-Lync-SharePoint_Template_2012_Accent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72C6"/>
      </a:accent1>
      <a:accent2>
        <a:srgbClr val="EB3C00"/>
      </a:accent2>
      <a:accent3>
        <a:srgbClr val="007233"/>
      </a:accent3>
      <a:accent4>
        <a:srgbClr val="00188F"/>
      </a:accent4>
      <a:accent5>
        <a:srgbClr val="68217A"/>
      </a:accent5>
      <a:accent6>
        <a:srgbClr val="505050"/>
      </a:accent6>
      <a:hlink>
        <a:srgbClr val="82CAFF"/>
      </a:hlink>
      <a:folHlink>
        <a:srgbClr val="C0E4FF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365 Template 2012 - White Background">
  <a:themeElements>
    <a:clrScheme name="Office365 Theme">
      <a:dk1>
        <a:srgbClr val="000000"/>
      </a:dk1>
      <a:lt1>
        <a:srgbClr val="FFFFFF"/>
      </a:lt1>
      <a:dk2>
        <a:srgbClr val="EB3C00"/>
      </a:dk2>
      <a:lt2>
        <a:srgbClr val="797A7D"/>
      </a:lt2>
      <a:accent1>
        <a:srgbClr val="0072C6"/>
      </a:accent1>
      <a:accent2>
        <a:srgbClr val="FFB900"/>
      </a:accent2>
      <a:accent3>
        <a:srgbClr val="505050"/>
      </a:accent3>
      <a:accent4>
        <a:srgbClr val="969696"/>
      </a:accent4>
      <a:accent5>
        <a:srgbClr val="D2D2D2"/>
      </a:accent5>
      <a:accent6>
        <a:srgbClr val="43AFFF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5-30055_SharePoint Template 2012 - 16x9 - Colored Accent Slides">
  <a:themeElements>
    <a:clrScheme name="Exchange-Lync-SharePoint_Template_2012_Accent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72C6"/>
      </a:accent1>
      <a:accent2>
        <a:srgbClr val="EB3C00"/>
      </a:accent2>
      <a:accent3>
        <a:srgbClr val="007233"/>
      </a:accent3>
      <a:accent4>
        <a:srgbClr val="00188F"/>
      </a:accent4>
      <a:accent5>
        <a:srgbClr val="68217A"/>
      </a:accent5>
      <a:accent6>
        <a:srgbClr val="505050"/>
      </a:accent6>
      <a:hlink>
        <a:srgbClr val="82CAFF"/>
      </a:hlink>
      <a:folHlink>
        <a:srgbClr val="C0E4FF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SharePoint Template 2012 - White Background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2_SharePoint 15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SharePoint 15" id="{8DA284B3-37D4-4655-81A0-0012C769CC28}" vid="{24B356E4-172F-4823-A434-2D7B9EF63B99}"/>
    </a:ext>
  </a:extLst>
</a:theme>
</file>

<file path=ppt/theme/theme7.xml><?xml version="1.0" encoding="utf-8"?>
<a:theme xmlns:a="http://schemas.openxmlformats.org/drawingml/2006/main" name="3_SharePoint 15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SharePoint 15" id="{8DA284B3-37D4-4655-81A0-0012C769CC28}" vid="{24B356E4-172F-4823-A434-2D7B9EF63B99}"/>
    </a:ext>
  </a:extLst>
</a:theme>
</file>

<file path=ppt/theme/theme8.xml><?xml version="1.0" encoding="utf-8"?>
<a:theme xmlns:a="http://schemas.openxmlformats.org/drawingml/2006/main" name="4_SharePoint 15">
  <a:themeElements>
    <a:clrScheme name="Exchange-Lync-SharePoint_Template_2012_Light">
      <a:dk1>
        <a:srgbClr val="000000"/>
      </a:dk1>
      <a:lt1>
        <a:srgbClr val="FFFFFF"/>
      </a:lt1>
      <a:dk2>
        <a:srgbClr val="0072C6"/>
      </a:dk2>
      <a:lt2>
        <a:srgbClr val="797A7D"/>
      </a:lt2>
      <a:accent1>
        <a:srgbClr val="0072C6"/>
      </a:accent1>
      <a:accent2>
        <a:srgbClr val="EB3C00"/>
      </a:accent2>
      <a:accent3>
        <a:srgbClr val="FFB900"/>
      </a:accent3>
      <a:accent4>
        <a:srgbClr val="505050"/>
      </a:accent4>
      <a:accent5>
        <a:srgbClr val="969696"/>
      </a:accent5>
      <a:accent6>
        <a:srgbClr val="D2D2D2"/>
      </a:accent6>
      <a:hlink>
        <a:srgbClr val="43AFFF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14099" fontAlgn="base">
          <a:spcBef>
            <a:spcPct val="0"/>
          </a:spcBef>
          <a:spcAft>
            <a:spcPct val="0"/>
          </a:spcAft>
          <a:defRPr sz="22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400" spc="-70" dirty="0" smtClean="0">
            <a:gradFill>
              <a:gsLst>
                <a:gs pos="2917">
                  <a:schemeClr val="bg2"/>
                </a:gs>
                <a:gs pos="95000">
                  <a:schemeClr val="bg2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SharePoint 15" id="{8DA284B3-37D4-4655-81A0-0012C769CC28}" vid="{24B356E4-172F-4823-A434-2D7B9EF63B99}"/>
    </a:ext>
  </a:extLst>
</a:theme>
</file>

<file path=ppt/theme/theme9.xml><?xml version="1.0" encoding="utf-8"?>
<a:theme xmlns:a="http://schemas.openxmlformats.org/drawingml/2006/main" name="Metro Template Light 16x9">
  <a:themeElements>
    <a:clrScheme name="Microsoft Colors">
      <a:dk1>
        <a:srgbClr val="000000"/>
      </a:dk1>
      <a:lt1>
        <a:srgbClr val="FFFFFF"/>
      </a:lt1>
      <a:dk2>
        <a:srgbClr val="3F3F3F"/>
      </a:dk2>
      <a:lt2>
        <a:srgbClr val="F2F2F2"/>
      </a:lt2>
      <a:accent1>
        <a:srgbClr val="00AEEF"/>
      </a:accent1>
      <a:accent2>
        <a:srgbClr val="8CC600"/>
      </a:accent2>
      <a:accent3>
        <a:srgbClr val="FF8A00"/>
      </a:accent3>
      <a:accent4>
        <a:srgbClr val="FF0097"/>
      </a:accent4>
      <a:accent5>
        <a:srgbClr val="0071BC"/>
      </a:accent5>
      <a:accent6>
        <a:srgbClr val="910091"/>
      </a:accent6>
      <a:hlink>
        <a:srgbClr val="0070C0"/>
      </a:hlink>
      <a:folHlink>
        <a:srgbClr val="0071BC"/>
      </a:folHlink>
    </a:clrScheme>
    <a:fontScheme name="Microsoft Corporate Font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6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<a:prstTxWarp prst="textNoShape">
          <a:avLst/>
        </a:prstTxWarp>
        <a:noAutofit/>
      </a:bodyPr>
      <a:lstStyle>
        <a:defPPr defTabSz="914099" fontAlgn="base">
          <a:spcBef>
            <a:spcPct val="0"/>
          </a:spcBef>
          <a:spcAft>
            <a:spcPct val="0"/>
          </a:spcAft>
          <a:defRPr spc="-5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4000" dirty="0" err="1" smtClean="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80000">
                  <a:schemeClr val="tx1">
                    <a:lumMod val="65000"/>
                    <a:lumOff val="35000"/>
                  </a:schemeClr>
                </a:gs>
              </a:gsLst>
              <a:lin ang="16200000" scaled="0"/>
            </a:gradFill>
            <a:latin typeface="Segoe UI Light" pitchFamily="34" charset="0"/>
          </a:defRPr>
        </a:defPPr>
      </a:lst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e385fb40-52d4-4fae-9c5b-3e8ff8a5878e" ContentTypeId="0x010100FF1FAB0DEDE9AF4ABA57B67AF4A9F321" PreviousValue="false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KCDoc" ma:contentTypeID="0x010100FF1FAB0DEDE9AF4ABA57B67AF4A9F3210200596A0E07C3E77448942F9A5D1E81E582" ma:contentTypeVersion="52" ma:contentTypeDescription="" ma:contentTypeScope="" ma:versionID="01973ab7f1aa01f45bcc6c72edd2bfe0">
  <xsd:schema xmlns:xsd="http://www.w3.org/2001/XMLSchema" xmlns:xs="http://www.w3.org/2001/XMLSchema" xmlns:p="http://schemas.microsoft.com/office/2006/metadata/properties" xmlns:ns1="http://schemas.microsoft.com/sharepoint/v3" xmlns:ns2="230e9df3-be65-4c73-a93b-d1236ebd677e" xmlns:ns3="4e240d41-6d38-4eac-9584-b3f543b50010" xmlns:ns4="http://schemas.microsoft.com/sharepoint/v4" xmlns:ns6="7b813d5f-7206-4d46-95a5-a58185f478af" targetNamespace="http://schemas.microsoft.com/office/2006/metadata/properties" ma:root="true" ma:fieldsID="12ac6cafc1cc707c8958ed08759fbe03" ns1:_="" ns2:_="" ns3:_="" ns4:_="" ns6:_="">
    <xsd:import namespace="http://schemas.microsoft.com/sharepoint/v3"/>
    <xsd:import namespace="230e9df3-be65-4c73-a93b-d1236ebd677e"/>
    <xsd:import namespace="4e240d41-6d38-4eac-9584-b3f543b50010"/>
    <xsd:import namespace="http://schemas.microsoft.com/sharepoint/v4"/>
    <xsd:import namespace="7b813d5f-7206-4d46-95a5-a58185f478af"/>
    <xsd:element name="properties">
      <xsd:complexType>
        <xsd:sequence>
          <xsd:element name="documentManagement">
            <xsd:complexType>
              <xsd:all>
                <xsd:element ref="ns3:Thumbnail1" minOccurs="0"/>
                <xsd:element ref="ns3:DocumentDescription" minOccurs="0"/>
                <xsd:element ref="ns2:TaxKeywordTaxHTField" minOccurs="0"/>
                <xsd:element ref="ns2:TaxCatchAll" minOccurs="0"/>
                <xsd:element ref="ns2:TaxCatchAllLabel" minOccurs="0"/>
                <xsd:element ref="ns3:ItemTypeTaxHTField0" minOccurs="0"/>
                <xsd:element ref="ns1:AverageRating" minOccurs="0"/>
                <xsd:element ref="ns1:RatingCount" minOccurs="0"/>
                <xsd:element ref="ns2:_dlc_DocId" minOccurs="0"/>
                <xsd:element ref="ns2:_dlc_DocIdUrl" minOccurs="0"/>
                <xsd:element ref="ns2:_dlc_DocIdPersistId" minOccurs="0"/>
                <xsd:element ref="ns4:IconOverlay" minOccurs="0"/>
                <xsd:element ref="ns3:PartnersTaxHTField0" minOccurs="0"/>
                <xsd:element ref="ns3:CapabilitiesTaxHTField0" minOccurs="0"/>
                <xsd:element ref="ns3:RolesTaxHTField0" minOccurs="0"/>
                <xsd:element ref="ns3:ProductsTaxHTField0" minOccurs="0"/>
                <xsd:element ref="ns3:CompetitorsTaxHTField0" minOccurs="0"/>
                <xsd:element ref="ns3:SegmentsTaxHTField0" minOccurs="0"/>
                <xsd:element ref="ns3:IndustriesTaxHTField0" minOccurs="0"/>
                <xsd:element ref="ns3:AudiencesTaxHTField0" minOccurs="0"/>
                <xsd:element ref="ns3:RegionTaxHTField0" minOccurs="0"/>
                <xsd:element ref="ns3:ConfidentialityTaxHTField0" minOccurs="0"/>
                <xsd:element ref="ns3:BusinessArchitectureTaxHTField0" minOccurs="0"/>
                <xsd:element ref="ns3:TopicsTaxHTField0" minOccurs="0"/>
                <xsd:element ref="ns3:GroupsTaxHTField0" minOccurs="0"/>
                <xsd:element ref="ns3:CoOwner" minOccurs="0"/>
                <xsd:element ref="ns3:ActivitiesAndProgramsTaxHTField0" minOccurs="0"/>
                <xsd:element ref="ns3:Owner" minOccurs="0"/>
                <xsd:element ref="ns1:RoutingRuleDescription" minOccurs="0"/>
                <xsd:element ref="ns3:SMSGDomainTaxHTField0" minOccurs="0"/>
                <xsd:element ref="ns1:_vti_ItemDeclaredRecord" minOccurs="0"/>
                <xsd:element ref="ns1:_vti_ItemHoldRecordStatus" minOccurs="0"/>
                <xsd:element ref="ns3:LanguagesTaxHTField0" minOccurs="0"/>
                <xsd:element ref="ns6:DocumentSetKcId" minOccurs="0"/>
                <xsd:element ref="ns3:TagTempl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14" nillable="true" ma:displayName="Rating (0-5)" ma:decimals="2" ma:description="Average value of all the ratings that have been submitted" ma:indexed="true" ma:internalName="Rating_x0020__x0028_0_x002d_5_x0029_" ma:readOnly="true">
      <xsd:simpleType>
        <xsd:restriction base="dms:Number"/>
      </xsd:simpleType>
    </xsd:element>
    <xsd:element name="RatingCount" ma:index="15" nillable="true" ma:displayName="Number of Ratings" ma:decimals="0" ma:description="Number of ratings submitted" ma:indexed="true" ma:internalName="Number_x0020_of_x0020_Ratings" ma:readOnly="true">
      <xsd:simpleType>
        <xsd:restriction base="dms:Number"/>
      </xsd:simpleType>
    </xsd:element>
    <xsd:element name="RoutingRuleDescription" ma:index="51" nillable="true" ma:displayName="Description" ma:hidden="true" ma:internalName="RoutingRuleDescription" ma:readOnly="false">
      <xsd:simpleType>
        <xsd:restriction base="dms:Text">
          <xsd:maxLength value="255"/>
        </xsd:restriction>
      </xsd:simpleType>
    </xsd:element>
    <xsd:element name="_vti_ItemDeclaredRecord" ma:index="57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58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8" nillable="true" ma:taxonomy="true" ma:internalName="TaxKeywordTaxHTField" ma:taxonomyFieldName="TaxKeyword" ma:displayName="Enterprise Keywords" ma:readOnly="true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cca7b197-9018-4002-9750-a2693d6b6f1f}" ma:internalName="TaxCatchAll" ma:showField="CatchAllData" ma:web="4e240d41-6d38-4eac-9584-b3f543b500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cca7b197-9018-4002-9750-a2693d6b6f1f}" ma:internalName="TaxCatchAllLabel" ma:readOnly="true" ma:showField="CatchAllDataLabel" ma:web="4e240d41-6d38-4eac-9584-b3f543b500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16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17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8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240d41-6d38-4eac-9584-b3f543b50010" elementFormDefault="qualified">
    <xsd:import namespace="http://schemas.microsoft.com/office/2006/documentManagement/types"/>
    <xsd:import namespace="http://schemas.microsoft.com/office/infopath/2007/PartnerControls"/>
    <xsd:element name="Thumbnail1" ma:index="5" nillable="true" ma:displayName="Thumbnail" ma:format="Hyperlink" ma:internalName="Thumbnail1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DocumentDescription" ma:index="6" nillable="true" ma:displayName="Document Description" ma:description="Document Description for document content type KCDoc" ma:internalName="DocumentDescription">
      <xsd:simpleType>
        <xsd:restriction base="dms:Note"/>
      </xsd:simpleType>
    </xsd:element>
    <xsd:element name="ItemTypeTaxHTField0" ma:index="12" nillable="true" ma:taxonomy="true" ma:internalName="ItemTypeTaxHTField0" ma:taxonomyFieldName="ItemType" ma:displayName="Item Type" ma:default="" ma:fieldId="{d147f11f-8a15-4fb8-8d37-5fb29263610d}" ma:taxonomyMulti="true" ma:sspId="e385fb40-52d4-4fae-9c5b-3e8ff8a5878e" ma:termSetId="a611a704-4666-406e-a571-a6e9bb4a2dcc" ma:anchorId="3d59bf14-be35-4b82-81a4-70bbe2a90cc2" ma:open="false" ma:isKeyword="false">
      <xsd:complexType>
        <xsd:sequence>
          <xsd:element ref="pc:Terms" minOccurs="0" maxOccurs="1"/>
        </xsd:sequence>
      </xsd:complexType>
    </xsd:element>
    <xsd:element name="PartnersTaxHTField0" ma:index="20" nillable="true" ma:taxonomy="true" ma:internalName="PartnersTaxHTField0" ma:taxonomyFieldName="Partners" ma:displayName="Partners" ma:readOnly="true" ma:default="" ma:fieldId="{7c281638-d92a-454e-b8fe-7088c941df66}" ma:taxonomyMulti="true" ma:sspId="e385fb40-52d4-4fae-9c5b-3e8ff8a5878e" ma:termSetId="a611a704-4666-406e-a571-a6e9bb4a2dcc" ma:anchorId="dd1a91fa-3198-4561-9b04-bc737b2a8291" ma:open="false" ma:isKeyword="false">
      <xsd:complexType>
        <xsd:sequence>
          <xsd:element ref="pc:Terms" minOccurs="0" maxOccurs="1"/>
        </xsd:sequence>
      </xsd:complexType>
    </xsd:element>
    <xsd:element name="CapabilitiesTaxHTField0" ma:index="22" nillable="true" ma:taxonomy="true" ma:internalName="CapabilitiesTaxHTField0" ma:taxonomyFieldName="Capabilities" ma:displayName="Capabilities" ma:readOnly="true" ma:default="" ma:fieldId="{4b2822d8-ca12-40bf-b3be-ff82055e8025}" ma:taxonomyMulti="true" ma:sspId="e385fb40-52d4-4fae-9c5b-3e8ff8a5878e" ma:termSetId="04211bf1-defe-49f2-9beb-9d8edf37d152" ma:anchorId="48e655f1-3316-4f2e-a42e-a42d1734479e" ma:open="false" ma:isKeyword="false">
      <xsd:complexType>
        <xsd:sequence>
          <xsd:element ref="pc:Terms" minOccurs="0" maxOccurs="1"/>
        </xsd:sequence>
      </xsd:complexType>
    </xsd:element>
    <xsd:element name="RolesTaxHTField0" ma:index="24" nillable="true" ma:taxonomy="true" ma:internalName="RolesTaxHTField0" ma:taxonomyFieldName="Roles" ma:displayName="Roles" ma:readOnly="true" ma:default="" ma:fieldId="{147013c4-c08e-4610-8a54-80ec865dae35}" ma:taxonomyMulti="true" ma:sspId="e385fb40-52d4-4fae-9c5b-3e8ff8a5878e" ma:termSetId="a611a704-4666-406e-a571-a6e9bb4a2dcc" ma:anchorId="c9a07ef0-4236-4915-97ca-1b3392dac369" ma:open="false" ma:isKeyword="false">
      <xsd:complexType>
        <xsd:sequence>
          <xsd:element ref="pc:Terms" minOccurs="0" maxOccurs="1"/>
        </xsd:sequence>
      </xsd:complexType>
    </xsd:element>
    <xsd:element name="ProductsTaxHTField0" ma:index="26" nillable="true" ma:taxonomy="true" ma:internalName="ProductsTaxHTField0" ma:taxonomyFieldName="Products" ma:displayName="Products &amp; Technologies" ma:readOnly="false" ma:default="" ma:fieldId="{461032cf-5451-4cac-8727-96de1535ed65}" ma:taxonomyMulti="true" ma:sspId="e385fb40-52d4-4fae-9c5b-3e8ff8a5878e" ma:termSetId="a611a704-4666-406e-a571-a6e9bb4a2dcc" ma:anchorId="f7bdd4ba-8e81-43d6-a504-860f505d5c97" ma:open="false" ma:isKeyword="false">
      <xsd:complexType>
        <xsd:sequence>
          <xsd:element ref="pc:Terms" minOccurs="0" maxOccurs="1"/>
        </xsd:sequence>
      </xsd:complexType>
    </xsd:element>
    <xsd:element name="CompetitorsTaxHTField0" ma:index="28" nillable="true" ma:taxonomy="true" ma:internalName="CompetitorsTaxHTField0" ma:taxonomyFieldName="Competitors" ma:displayName="Competition" ma:readOnly="true" ma:default="" ma:fieldId="{033f61ce-97ac-4204-9e44-87296a243ffe}" ma:taxonomyMulti="true" ma:sspId="e385fb40-52d4-4fae-9c5b-3e8ff8a5878e" ma:termSetId="a611a704-4666-406e-a571-a6e9bb4a2dcc" ma:anchorId="718f8fd0-b740-48bc-92ad-5700213c04b2" ma:open="false" ma:isKeyword="false">
      <xsd:complexType>
        <xsd:sequence>
          <xsd:element ref="pc:Terms" minOccurs="0" maxOccurs="1"/>
        </xsd:sequence>
      </xsd:complexType>
    </xsd:element>
    <xsd:element name="SegmentsTaxHTField0" ma:index="30" nillable="true" ma:taxonomy="true" ma:internalName="SegmentsTaxHTField0" ma:taxonomyFieldName="Segments" ma:displayName="Customer Segments" ma:readOnly="false" ma:default="" ma:fieldId="{5810de59-adc2-4212-9275-76550f6ccd4e}" ma:taxonomyMulti="true" ma:sspId="e385fb40-52d4-4fae-9c5b-3e8ff8a5878e" ma:termSetId="a611a704-4666-406e-a571-a6e9bb4a2dcc" ma:anchorId="dd7a2ee5-7d01-4a82-9346-1eefa47ece8b" ma:open="false" ma:isKeyword="false">
      <xsd:complexType>
        <xsd:sequence>
          <xsd:element ref="pc:Terms" minOccurs="0" maxOccurs="1"/>
        </xsd:sequence>
      </xsd:complexType>
    </xsd:element>
    <xsd:element name="IndustriesTaxHTField0" ma:index="32" nillable="true" ma:taxonomy="true" ma:internalName="IndustriesTaxHTField0" ma:taxonomyFieldName="Industries" ma:displayName="Industries" ma:readOnly="false" ma:default="" ma:fieldId="{28af9966-4172-49a2-8fcb-8642a15f1fc5}" ma:taxonomyMulti="true" ma:sspId="e385fb40-52d4-4fae-9c5b-3e8ff8a5878e" ma:termSetId="a611a704-4666-406e-a571-a6e9bb4a2dcc" ma:anchorId="322da17f-7441-43de-8ac8-ca7d62aec02b" ma:open="false" ma:isKeyword="false">
      <xsd:complexType>
        <xsd:sequence>
          <xsd:element ref="pc:Terms" minOccurs="0" maxOccurs="1"/>
        </xsd:sequence>
      </xsd:complexType>
    </xsd:element>
    <xsd:element name="AudiencesTaxHTField0" ma:index="34" nillable="true" ma:taxonomy="true" ma:internalName="AudiencesTaxHTField0" ma:taxonomyFieldName="Audiences" ma:displayName="Customer Audiences" ma:readOnly="false" ma:default="" ma:fieldId="{e142f759-3ac7-4b2f-96cb-1e9174b500b8}" ma:taxonomyMulti="true" ma:sspId="e385fb40-52d4-4fae-9c5b-3e8ff8a5878e" ma:termSetId="a611a704-4666-406e-a571-a6e9bb4a2dcc" ma:anchorId="8a0280e9-c6e8-4e3c-80d6-8db643b96ddd" ma:open="false" ma:isKeyword="false">
      <xsd:complexType>
        <xsd:sequence>
          <xsd:element ref="pc:Terms" minOccurs="0" maxOccurs="1"/>
        </xsd:sequence>
      </xsd:complexType>
    </xsd:element>
    <xsd:element name="RegionTaxHTField0" ma:index="36" nillable="true" ma:taxonomy="true" ma:internalName="RegionTaxHTField0" ma:taxonomyFieldName="Region" ma:displayName="Region" ma:readOnly="false" ma:default="" ma:fieldId="{4737695a-1cd7-4a2e-b339-4aad0188abb4}" ma:taxonomyMulti="true" ma:sspId="e385fb40-52d4-4fae-9c5b-3e8ff8a5878e" ma:termSetId="a611a704-4666-406e-a571-a6e9bb4a2dcc" ma:anchorId="c5404caa-7d82-41c6-82c2-0230c1d96864" ma:open="false" ma:isKeyword="false">
      <xsd:complexType>
        <xsd:sequence>
          <xsd:element ref="pc:Terms" minOccurs="0" maxOccurs="1"/>
        </xsd:sequence>
      </xsd:complexType>
    </xsd:element>
    <xsd:element name="ConfidentialityTaxHTField0" ma:index="38" nillable="true" ma:taxonomy="true" ma:internalName="ConfidentialityTaxHTField0" ma:taxonomyFieldName="Confidentiality" ma:displayName="Confidentiality" ma:indexed="true" ma:readOnly="false" ma:default="21;#Microsoft confidential|461efa83-0283-486a-a8d5-943328f3693f" ma:fieldId="{78ab4373-53e1-48d5-ab4d-d29698f3efd9}" ma:sspId="e385fb40-52d4-4fae-9c5b-3e8ff8a5878e" ma:termSetId="e0e820dc-7da0-48b9-8472-209c7e82d1d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usinessArchitectureTaxHTField0" ma:index="40" nillable="true" ma:taxonomy="true" ma:internalName="BusinessArchitectureTaxHTField0" ma:taxonomyFieldName="BusinessArchitecture" ma:displayName="Business Architecture" ma:readOnly="false" ma:default="" ma:fieldId="{d7cf789b-4ee0-44de-b4df-8d5b0482baa9}" ma:taxonomyMulti="true" ma:sspId="e385fb40-52d4-4fae-9c5b-3e8ff8a5878e" ma:termSetId="d039009f-2da8-468b-bf5e-ff4693a9f72f" ma:anchorId="1951c1e0-4cc7-414f-a435-7369277bc757" ma:open="false" ma:isKeyword="false">
      <xsd:complexType>
        <xsd:sequence>
          <xsd:element ref="pc:Terms" minOccurs="0" maxOccurs="1"/>
        </xsd:sequence>
      </xsd:complexType>
    </xsd:element>
    <xsd:element name="TopicsTaxHTField0" ma:index="42" nillable="true" ma:taxonomy="true" ma:internalName="TopicsTaxHTField0" ma:taxonomyFieldName="Topics" ma:displayName="Topics" ma:readOnly="false" ma:default="" ma:fieldId="{878ad871-6083-42b1-a9d8-caa3411e86f2}" ma:taxonomyMulti="true" ma:sspId="e385fb40-52d4-4fae-9c5b-3e8ff8a5878e" ma:termSetId="d039009f-2da8-468b-bf5e-ff4693a9f72f" ma:anchorId="ddcce936-3357-448e-8326-e6fdfddfb752" ma:open="false" ma:isKeyword="false">
      <xsd:complexType>
        <xsd:sequence>
          <xsd:element ref="pc:Terms" minOccurs="0" maxOccurs="1"/>
        </xsd:sequence>
      </xsd:complexType>
    </xsd:element>
    <xsd:element name="GroupsTaxHTField0" ma:index="44" nillable="true" ma:taxonomy="true" ma:internalName="GroupsTaxHTField0" ma:taxonomyFieldName="Groups" ma:displayName="Groups" ma:readOnly="false" ma:default="" ma:fieldId="{822c6b82-c53e-484c-9c53-5c6ce5969db5}" ma:taxonomyMulti="true" ma:sspId="e385fb40-52d4-4fae-9c5b-3e8ff8a5878e" ma:termSetId="d039009f-2da8-468b-bf5e-ff4693a9f72f" ma:anchorId="ec38e82f-eddf-4553-aa72-f3bd3c1d5855" ma:open="false" ma:isKeyword="false">
      <xsd:complexType>
        <xsd:sequence>
          <xsd:element ref="pc:Terms" minOccurs="0" maxOccurs="1"/>
        </xsd:sequence>
      </xsd:complexType>
    </xsd:element>
    <xsd:element name="CoOwner" ma:index="46" nillable="true" ma:displayName="Co-Owner" ma:list="UserInfo" ma:SearchPeopleOnly="false" ma:SharePointGroup="0" ma:internalName="CoOwner" ma:readOnly="true" ma:showField="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ctivitiesAndProgramsTaxHTField0" ma:index="47" nillable="true" ma:taxonomy="true" ma:internalName="ActivitiesAndProgramsTaxHTField0" ma:taxonomyFieldName="ActivitiesAndPrograms" ma:displayName="Activities &amp; Programs" ma:readOnly="false" ma:default="" ma:fieldId="{b1238bc0-413c-4dea-a499-043137e11d15}" ma:taxonomyMulti="true" ma:sspId="e385fb40-52d4-4fae-9c5b-3e8ff8a5878e" ma:termSetId="d039009f-2da8-468b-bf5e-ff4693a9f72f" ma:anchorId="846d39ff-6475-4006-99df-de42970d666e" ma:open="false" ma:isKeyword="false">
      <xsd:complexType>
        <xsd:sequence>
          <xsd:element ref="pc:Terms" minOccurs="0" maxOccurs="1"/>
        </xsd:sequence>
      </xsd:complexType>
    </xsd:element>
    <xsd:element name="Owner" ma:index="49" nillable="true" ma:displayName="Owner" ma:description="Must be an FTE" ma:indexed="true" ma:list="UserInfo" ma:SharePointGroup="0" ma:internalName="Owner" ma:readOnly="false" ma:showField="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MSGDomainTaxHTField0" ma:index="53" nillable="true" ma:taxonomy="true" ma:internalName="SMSGDomainTaxHTField0" ma:taxonomyFieldName="SMSGDomain" ma:displayName="SMSG Domain" ma:readOnly="true" ma:default="" ma:fieldId="{2c8f543d-b3fa-4810-874a-ad0f88d0f61a}" ma:taxonomyMulti="true" ma:sspId="e385fb40-52d4-4fae-9c5b-3e8ff8a5878e" ma:termSetId="a611a704-4666-406e-a571-a6e9bb4a2dcc" ma:anchorId="dd7a2ee5-7d01-4a82-9346-1eefa47ece8b" ma:open="false" ma:isKeyword="false">
      <xsd:complexType>
        <xsd:sequence>
          <xsd:element ref="pc:Terms" minOccurs="0" maxOccurs="1"/>
        </xsd:sequence>
      </xsd:complexType>
    </xsd:element>
    <xsd:element name="LanguagesTaxHTField0" ma:index="59" nillable="true" ma:taxonomy="true" ma:internalName="LanguagesTaxHTField0" ma:taxonomyFieldName="Languages" ma:displayName="Languages" ma:default="" ma:fieldId="{57b7e61f-5f00-4c23-b9fb-7e2af434aabb}" ma:taxonomyMulti="true" ma:sspId="e385fb40-52d4-4fae-9c5b-3e8ff8a5878e" ma:termSetId="a611a704-4666-406e-a571-a6e9bb4a2dcc" ma:anchorId="c5f267fd-fa38-4ffe-a1d8-2693d87e90bc" ma:open="false" ma:isKeyword="false">
      <xsd:complexType>
        <xsd:sequence>
          <xsd:element ref="pc:Terms" minOccurs="0" maxOccurs="1"/>
        </xsd:sequence>
      </xsd:complexType>
    </xsd:element>
    <xsd:element name="TagTemplate" ma:index="63" nillable="true" ma:displayName="TagTemplate" ma:internalName="TagTemplate0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813d5f-7206-4d46-95a5-a58185f478af" elementFormDefault="qualified">
    <xsd:import namespace="http://schemas.microsoft.com/office/2006/documentManagement/types"/>
    <xsd:import namespace="http://schemas.microsoft.com/office/infopath/2007/PartnerControls"/>
    <xsd:element name="DocumentSetKcId" ma:index="62" nillable="true" ma:displayName="DocumentSetKcId" ma:internalName="DocumentSetKcId" ma:readOnly="fals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dustriesTaxHTField0 xmlns="4e240d41-6d38-4eac-9584-b3f543b50010">
      <Terms xmlns="http://schemas.microsoft.com/office/infopath/2007/PartnerControls"/>
    </IndustriesTaxHTField0>
    <DocumentSetKcId xmlns="7b813d5f-7206-4d46-95a5-a58185f478af">170868</DocumentSetKcId>
    <DocumentDescription xmlns="4e240d41-6d38-4eac-9584-b3f543b50010" xsi:nil="true"/>
    <ActivitiesAndProgramsTaxHTField0 xmlns="4e240d41-6d38-4eac-9584-b3f543b50010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product launch campaigns</TermName>
          <TermId xmlns="http://schemas.microsoft.com/office/infopath/2007/PartnerControls">e634bb7f-b77b-4305-b346-03da1c4c6f6e</TermId>
        </TermInfo>
        <TermInfo xmlns="http://schemas.microsoft.com/office/infopath/2007/PartnerControls">
          <TermName xmlns="http://schemas.microsoft.com/office/infopath/2007/PartnerControls">customer previews</TermName>
          <TermId xmlns="http://schemas.microsoft.com/office/infopath/2007/PartnerControls">e2bbe8c6-02ca-433d-b282-9f545cdfab07</TermId>
        </TermInfo>
      </Terms>
    </ActivitiesAndProgramsTaxHTField0>
    <IconOverlay xmlns="http://schemas.microsoft.com/sharepoint/v4" xsi:nil="true"/>
    <LanguagesTaxHTField0 xmlns="4e240d41-6d38-4eac-9584-b3f543b50010">
      <Terms xmlns="http://schemas.microsoft.com/office/infopath/2007/PartnerControls"/>
    </LanguagesTaxHTField0>
    <AudiencesTaxHTField0 xmlns="4e240d41-6d38-4eac-9584-b3f543b50010">
      <Terms xmlns="http://schemas.microsoft.com/office/infopath/2007/PartnerControls"/>
    </AudiencesTaxHTField0>
    <ConfidentialityTaxHTField0 xmlns="4e240d41-6d38-4eac-9584-b3f543b50010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confidential</TermName>
          <TermId xmlns="http://schemas.microsoft.com/office/infopath/2007/PartnerControls">461efa83-0283-486a-a8d5-943328f3693f</TermId>
        </TermInfo>
      </Terms>
    </ConfidentialityTaxHTField0>
    <Thumbnail1 xmlns="4e240d41-6d38-4eac-9584-b3f543b50010">
      <Url xsi:nil="true"/>
      <Description xsi:nil="true"/>
    </Thumbnail1>
    <TopicsTaxHTField0 xmlns="4e240d41-6d38-4eac-9584-b3f543b50010">
      <Terms xmlns="http://schemas.microsoft.com/office/infopath/2007/PartnerControls"/>
    </TopicsTaxHTField0>
    <ProductsTaxHTField0 xmlns="4e240d41-6d38-4eac-9584-b3f543b50010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Office</TermName>
          <TermId xmlns="http://schemas.microsoft.com/office/infopath/2007/PartnerControls">3a4e9862-cdce-4bdc-8664-91038e3eb1e9</TermId>
        </TermInfo>
        <TermInfo xmlns="http://schemas.microsoft.com/office/infopath/2007/PartnerControls">
          <TermName xmlns="http://schemas.microsoft.com/office/infopath/2007/PartnerControls">Microsoft Office future versions</TermName>
          <TermId xmlns="http://schemas.microsoft.com/office/infopath/2007/PartnerControls">b77148c7-a73d-44bc-a163-bb7920270559</TermId>
        </TermInfo>
        <TermInfo xmlns="http://schemas.microsoft.com/office/infopath/2007/PartnerControls">
          <TermName xmlns="http://schemas.microsoft.com/office/infopath/2007/PartnerControls">Microsoft SharePoint</TermName>
          <TermId xmlns="http://schemas.microsoft.com/office/infopath/2007/PartnerControls">58fdf744-ba0b-4be8-990e-0d9024c872fd</TermId>
        </TermInfo>
      </Terms>
    </ProductsTaxHTField0>
    <RegionTaxHTField0 xmlns="4e240d41-6d38-4eac-9584-b3f543b50010">
      <Terms xmlns="http://schemas.microsoft.com/office/infopath/2007/PartnerControls"/>
    </RegionTaxHTField0>
    <Owner xmlns="4e240d41-6d38-4eac-9584-b3f543b50010">
      <UserInfo>
        <DisplayName>REDMOND\btamblyn</DisplayName>
        <AccountId>1286</AccountId>
        <AccountType/>
      </UserInfo>
    </Owner>
    <RoutingRuleDescription xmlns="http://schemas.microsoft.com/sharepoint/v3" xsi:nil="true"/>
    <SegmentsTaxHTField0 xmlns="4e240d41-6d38-4eac-9584-b3f543b50010">
      <Terms xmlns="http://schemas.microsoft.com/office/infopath/2007/PartnerControls"/>
    </SegmentsTaxHTField0>
    <ItemTypeTaxHTField0 xmlns="4e240d41-6d38-4eac-9584-b3f543b50010">
      <Terms xmlns="http://schemas.microsoft.com/office/infopath/2007/PartnerControls"/>
    </ItemTypeTaxHTField0>
    <BusinessArchitectureTaxHTField0 xmlns="4e240d41-6d38-4eac-9584-b3f543b50010">
      <Terms xmlns="http://schemas.microsoft.com/office/infopath/2007/PartnerControls"/>
    </BusinessArchitectureTaxHTField0>
    <GroupsTaxHTField0 xmlns="4e240d41-6d38-4eac-9584-b3f543b50010">
      <Terms xmlns="http://schemas.microsoft.com/office/infopath/2007/PartnerControls"/>
    </GroupsTaxHTField0>
    <TagTemplate xmlns="4e240d41-6d38-4eac-9584-b3f543b50010" xsi:nil="true"/>
    <TaxCatchAll xmlns="230e9df3-be65-4c73-a93b-d1236ebd677e">
      <Value>17801</Value>
      <Value>21</Value>
      <Value>10899</Value>
      <Value>12990</Value>
      <Value>13357</Value>
      <Value>14528</Value>
      <Value>12156</Value>
      <Value>16039</Value>
    </TaxCatchAll>
    <RolesTaxHTField0 xmlns="4e240d41-6d38-4eac-9584-b3f543b50010">
      <Terms xmlns="http://schemas.microsoft.com/office/infopath/2007/PartnerControls"/>
    </RolesTaxHTField0>
    <CoOwner xmlns="4e240d41-6d38-4eac-9584-b3f543b50010">
      <UserInfo>
        <DisplayName>REDMOND\v-masore</DisplayName>
        <AccountId>105661</AccountId>
        <AccountType/>
      </UserInfo>
      <UserInfo>
        <DisplayName>NORTHAMERICA\v-alhay</DisplayName>
        <AccountId>83036</AccountId>
        <AccountType/>
      </UserInfo>
      <UserInfo>
        <DisplayName>REDMOND\stelling</DisplayName>
        <AccountId>4688</AccountId>
        <AccountType/>
      </UserInfo>
      <UserInfo>
        <DisplayName>REDMOND\v-dsch</DisplayName>
        <AccountId>367</AccountId>
        <AccountType/>
      </UserInfo>
      <UserInfo>
        <DisplayName>REDMOND\v-brisch</DisplayName>
        <AccountId>39</AccountId>
        <AccountType/>
      </UserInfo>
      <UserInfo>
        <DisplayName>REDMOND\v-romcg</DisplayName>
        <AccountId>117469</AccountId>
        <AccountType/>
      </UserInfo>
      <UserInfo>
        <DisplayName>REDMOND\v-pricee</DisplayName>
        <AccountId>73191</AccountId>
        <AccountType/>
      </UserInfo>
      <UserInfo>
        <DisplayName>REDMOND\v-hilagr</DisplayName>
        <AccountId>9408</AccountId>
        <AccountType/>
      </UserInfo>
      <UserInfo>
        <DisplayName>NORTHAMERICA\johnhorm</DisplayName>
        <AccountId>765</AccountId>
        <AccountType/>
      </UserInfo>
    </CoOwner>
    <PartnersTaxHTField0 xmlns="4e240d41-6d38-4eac-9584-b3f543b50010">
      <Terms xmlns="http://schemas.microsoft.com/office/infopath/2007/PartnerControls"/>
    </PartnersTaxHTField0>
    <CompetitorsTaxHTField0 xmlns="4e240d41-6d38-4eac-9584-b3f543b50010">
      <Terms xmlns="http://schemas.microsoft.com/office/infopath/2007/PartnerControls"/>
    </CompetitorsTaxHTField0>
    <SMSGDomainTaxHTField0 xmlns="4e240d41-6d38-4eac-9584-b3f543b50010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Office Division</TermName>
          <TermId xmlns="http://schemas.microsoft.com/office/infopath/2007/PartnerControls">998d7cd0-7f52-4d06-a505-529ce4856340</TermId>
        </TermInfo>
        <TermInfo xmlns="http://schemas.microsoft.com/office/infopath/2007/PartnerControls">
          <TermName xmlns="http://schemas.microsoft.com/office/infopath/2007/PartnerControls">SharePoint Marketing Group</TermName>
          <TermId xmlns="http://schemas.microsoft.com/office/infopath/2007/PartnerControls">38fce096-29c2-492a-80df-81d2fa31b3d6</TermId>
        </TermInfo>
      </Terms>
    </SMSGDomainTaxHTField0>
    <CapabilitiesTaxHTField0 xmlns="4e240d41-6d38-4eac-9584-b3f543b50010">
      <Terms xmlns="http://schemas.microsoft.com/office/infopath/2007/PartnerControls"/>
    </CapabilitiesTaxHTField0>
    <TaxKeywordTaxHTField xmlns="230e9df3-be65-4c73-a93b-d1236ebd677e">
      <Terms xmlns="http://schemas.microsoft.com/office/infopath/2007/PartnerControls"/>
    </TaxKeywordTaxHTField>
    <_dlc_DocId xmlns="230e9df3-be65-4c73-a93b-d1236ebd677e">KC00-15-175170</_dlc_DocId>
    <_dlc_DocIdUrl xmlns="230e9df3-be65-4c73-a93b-d1236ebd677e">
      <Url>http://infopedia/docstore/_layouts/DocIdRedir.aspx?ID=KC00-15-175170</Url>
      <Description>KC00-15-175170</Description>
    </_dlc_DocIdUrl>
  </documentManagement>
</p:properti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10009</Type>
    <SequenceNumber>1004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8DD7A015-60F0-4C2F-86C8-C4D910B9CFA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85BC8AB-2024-4C33-B721-10B4E9C890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D92BCB-989A-4E56-BBEC-370D1864AC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30e9df3-be65-4c73-a93b-d1236ebd677e"/>
    <ds:schemaRef ds:uri="4e240d41-6d38-4eac-9584-b3f543b50010"/>
    <ds:schemaRef ds:uri="http://schemas.microsoft.com/sharepoint/v4"/>
    <ds:schemaRef ds:uri="7b813d5f-7206-4d46-95a5-a58185f478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D70B4BB-C864-4010-A659-09A855DE4109}">
  <ds:schemaRefs>
    <ds:schemaRef ds:uri="230e9df3-be65-4c73-a93b-d1236ebd677e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7b813d5f-7206-4d46-95a5-a58185f478af"/>
    <ds:schemaRef ds:uri="http://schemas.microsoft.com/sharepoint/v4"/>
    <ds:schemaRef ds:uri="4e240d41-6d38-4eac-9584-b3f543b50010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B474F91D-ABB8-47C3-9FBD-D5B581D421C2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SharePoint 15</Template>
  <TotalTime>17125</TotalTime>
  <Words>2157</Words>
  <Application>Microsoft Office PowerPoint</Application>
  <PresentationFormat>Произвольный</PresentationFormat>
  <Paragraphs>259</Paragraphs>
  <Slides>13</Slides>
  <Notes>13</Notes>
  <HiddenSlides>0</HiddenSlides>
  <MMClips>0</MMClips>
  <ScaleCrop>false</ScaleCrop>
  <HeadingPairs>
    <vt:vector size="6" baseType="variant">
      <vt:variant>
        <vt:lpstr>Тема</vt:lpstr>
      </vt:variant>
      <vt:variant>
        <vt:i4>16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31" baseType="lpstr">
      <vt:lpstr>SharePoint 15</vt:lpstr>
      <vt:lpstr>5-30055_SharePoint Template 2012 - 16x9 - Colored Accent Slides</vt:lpstr>
      <vt:lpstr>Office365 Template 2012 - White Background</vt:lpstr>
      <vt:lpstr>1_5-30055_SharePoint Template 2012 - 16x9 - Colored Accent Slides</vt:lpstr>
      <vt:lpstr>SharePoint Template 2012 - White Background</vt:lpstr>
      <vt:lpstr>2_SharePoint 15</vt:lpstr>
      <vt:lpstr>3_SharePoint 15</vt:lpstr>
      <vt:lpstr>4_SharePoint 15</vt:lpstr>
      <vt:lpstr>Metro Template Light 16x9</vt:lpstr>
      <vt:lpstr>1_SharePoint 15</vt:lpstr>
      <vt:lpstr>5_SharePoint 15</vt:lpstr>
      <vt:lpstr>6_SharePoint 15</vt:lpstr>
      <vt:lpstr>7_SharePoint 15</vt:lpstr>
      <vt:lpstr>8_SharePoint 15</vt:lpstr>
      <vt:lpstr>9_SharePoint 15</vt:lpstr>
      <vt:lpstr>10_SharePoint 15</vt:lpstr>
      <vt:lpstr>Visio</vt:lpstr>
      <vt:lpstr>Visio.Drawing.11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SharePoint Overview FINAL</dc:title>
  <dc:creator>Ben Tamblyn</dc:creator>
  <cp:lastModifiedBy>Антонина Захорошко</cp:lastModifiedBy>
  <cp:revision>434</cp:revision>
  <dcterms:created xsi:type="dcterms:W3CDTF">2012-06-26T18:21:43Z</dcterms:created>
  <dcterms:modified xsi:type="dcterms:W3CDTF">2013-10-02T07:29:39Z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0x010100FF1FAB0DEDE9AF4ABA57B67AF4A9F3210200596A0E07C3E77448942F9A5D1E81E582</vt:lpwstr>
  </property>
  <property fmtid="{D5CDD505-2E9C-101B-9397-08002B2CF9AE}" pid="3" name="TaxKeyword">
    <vt:lpwstr/>
  </property>
  <property fmtid="{D5CDD505-2E9C-101B-9397-08002B2CF9AE}" pid="4" name="Audiences">
    <vt:lpwstr/>
  </property>
  <property fmtid="{D5CDD505-2E9C-101B-9397-08002B2CF9AE}" pid="5" name="Capabilities">
    <vt:lpwstr/>
  </property>
  <property fmtid="{D5CDD505-2E9C-101B-9397-08002B2CF9AE}" pid="6" name="Region">
    <vt:lpwstr/>
  </property>
  <property fmtid="{D5CDD505-2E9C-101B-9397-08002B2CF9AE}" pid="7" name="Segments">
    <vt:lpwstr/>
  </property>
  <property fmtid="{D5CDD505-2E9C-101B-9397-08002B2CF9AE}" pid="8" name="Confidentiality">
    <vt:lpwstr>21;#Microsoft confidential|461efa83-0283-486a-a8d5-943328f3693f</vt:lpwstr>
  </property>
  <property fmtid="{D5CDD505-2E9C-101B-9397-08002B2CF9AE}" pid="9" name="ActivitiesAndPrograms">
    <vt:lpwstr>12990;#Microsoft product launch campaigns|e634bb7f-b77b-4305-b346-03da1c4c6f6e;#17801;#customer previews|e2bbe8c6-02ca-433d-b282-9f545cdfab07</vt:lpwstr>
  </property>
  <property fmtid="{D5CDD505-2E9C-101B-9397-08002B2CF9AE}" pid="10" name="Partners">
    <vt:lpwstr/>
  </property>
  <property fmtid="{D5CDD505-2E9C-101B-9397-08002B2CF9AE}" pid="11" name="Groups">
    <vt:lpwstr/>
  </property>
  <property fmtid="{D5CDD505-2E9C-101B-9397-08002B2CF9AE}" pid="12" name="Topics">
    <vt:lpwstr/>
  </property>
  <property fmtid="{D5CDD505-2E9C-101B-9397-08002B2CF9AE}" pid="13" name="Industries">
    <vt:lpwstr/>
  </property>
  <property fmtid="{D5CDD505-2E9C-101B-9397-08002B2CF9AE}" pid="14" name="Roles">
    <vt:lpwstr/>
  </property>
  <property fmtid="{D5CDD505-2E9C-101B-9397-08002B2CF9AE}" pid="15" name="SMSGDomain">
    <vt:lpwstr>13357;#Microsoft Office Division|998d7cd0-7f52-4d06-a505-529ce4856340;#12156;#SharePoint Marketing Group|38fce096-29c2-492a-80df-81d2fa31b3d6</vt:lpwstr>
  </property>
  <property fmtid="{D5CDD505-2E9C-101B-9397-08002B2CF9AE}" pid="16" name="Competitors">
    <vt:lpwstr/>
  </property>
  <property fmtid="{D5CDD505-2E9C-101B-9397-08002B2CF9AE}" pid="17" name="BusinessArchitecture">
    <vt:lpwstr/>
  </property>
  <property fmtid="{D5CDD505-2E9C-101B-9397-08002B2CF9AE}" pid="18" name="Products">
    <vt:lpwstr>10899;#Microsoft Office|3a4e9862-cdce-4bdc-8664-91038e3eb1e9;#16039;#Microsoft Office future versions|b77148c7-a73d-44bc-a163-bb7920270559;#14528;#Microsoft SharePoint|58fdf744-ba0b-4be8-990e-0d9024c872fd</vt:lpwstr>
  </property>
  <property fmtid="{D5CDD505-2E9C-101B-9397-08002B2CF9AE}" pid="19" name="_dlc_policyId">
    <vt:lpwstr/>
  </property>
  <property fmtid="{D5CDD505-2E9C-101B-9397-08002B2CF9AE}" pid="20" name="ItemRetentionFormula">
    <vt:lpwstr/>
  </property>
  <property fmtid="{D5CDD505-2E9C-101B-9397-08002B2CF9AE}" pid="21" name="ItemType">
    <vt:lpwstr/>
  </property>
  <property fmtid="{D5CDD505-2E9C-101B-9397-08002B2CF9AE}" pid="22" name="LastUpdatedByBatchTagging">
    <vt:bool>false</vt:bool>
  </property>
  <property fmtid="{D5CDD505-2E9C-101B-9397-08002B2CF9AE}" pid="23" name="Languages">
    <vt:lpwstr/>
  </property>
  <property fmtid="{D5CDD505-2E9C-101B-9397-08002B2CF9AE}" pid="24" name="_dlc_DocIdItemGuid">
    <vt:lpwstr>ab00f5d6-2f47-4994-a5f5-c5f811110636</vt:lpwstr>
  </property>
  <property fmtid="{D5CDD505-2E9C-101B-9397-08002B2CF9AE}" pid="25" name="WorkflowCreationPath">
    <vt:lpwstr>d3765c0c-e2b5-4307-934b-d5d862e93ab3,2;d3765c0c-e2b5-4307-934b-d5d862e93ab3,2;d3765c0c-e2b5-4307-934b-d5d862e93ab3,5;d3765c0c-e2b5-4307-934b-d5d862e93ab3,5;</vt:lpwstr>
  </property>
</Properties>
</file>